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66" r:id="rId2"/>
    <p:sldId id="268" r:id="rId3"/>
    <p:sldId id="286" r:id="rId4"/>
    <p:sldId id="280" r:id="rId5"/>
    <p:sldId id="287" r:id="rId6"/>
    <p:sldId id="289" r:id="rId7"/>
    <p:sldId id="288" r:id="rId8"/>
    <p:sldId id="290" r:id="rId9"/>
    <p:sldId id="292" r:id="rId10"/>
    <p:sldId id="293" r:id="rId11"/>
    <p:sldId id="291" r:id="rId12"/>
    <p:sldId id="294" r:id="rId13"/>
    <p:sldId id="295" r:id="rId14"/>
    <p:sldId id="278" r:id="rId15"/>
    <p:sldId id="277" r:id="rId16"/>
  </p:sldIdLst>
  <p:sldSz cx="9144000" cy="6858000" type="letter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0000"/>
    <a:srgbClr val="E3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7220C1-83B6-42A7-92F8-D4F738EF97EE}" v="40" dt="2025-08-01T05:41:57.4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94641"/>
  </p:normalViewPr>
  <p:slideViewPr>
    <p:cSldViewPr snapToGrid="0" snapToObjects="1">
      <p:cViewPr varScale="1">
        <p:scale>
          <a:sx n="61" d="100"/>
          <a:sy n="61" d="100"/>
        </p:scale>
        <p:origin x="164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 Paul Maidana González" userId="7b379ab2-0e69-49ef-bd30-e8dd4b102a99" providerId="ADAL" clId="{363ADA87-CA14-4EB9-B044-7D45C406CE06}"/>
    <pc:docChg chg="custSel modSld">
      <pc:chgData name="Jean Paul Maidana González" userId="7b379ab2-0e69-49ef-bd30-e8dd4b102a99" providerId="ADAL" clId="{363ADA87-CA14-4EB9-B044-7D45C406CE06}" dt="2025-07-09T19:41:45.493" v="12" actId="20577"/>
      <pc:docMkLst>
        <pc:docMk/>
      </pc:docMkLst>
      <pc:sldChg chg="modSp mod">
        <pc:chgData name="Jean Paul Maidana González" userId="7b379ab2-0e69-49ef-bd30-e8dd4b102a99" providerId="ADAL" clId="{363ADA87-CA14-4EB9-B044-7D45C406CE06}" dt="2025-07-09T19:41:45.493" v="12" actId="20577"/>
        <pc:sldMkLst>
          <pc:docMk/>
          <pc:sldMk cId="737038098" sldId="266"/>
        </pc:sldMkLst>
        <pc:spChg chg="mod">
          <ac:chgData name="Jean Paul Maidana González" userId="7b379ab2-0e69-49ef-bd30-e8dd4b102a99" providerId="ADAL" clId="{363ADA87-CA14-4EB9-B044-7D45C406CE06}" dt="2025-07-09T19:41:45.493" v="12" actId="20577"/>
          <ac:spMkLst>
            <pc:docMk/>
            <pc:sldMk cId="737038098" sldId="266"/>
            <ac:spMk id="11" creationId="{00000000-0000-0000-0000-000000000000}"/>
          </ac:spMkLst>
        </pc:spChg>
        <pc:spChg chg="mod">
          <ac:chgData name="Jean Paul Maidana González" userId="7b379ab2-0e69-49ef-bd30-e8dd4b102a99" providerId="ADAL" clId="{363ADA87-CA14-4EB9-B044-7D45C406CE06}" dt="2025-07-09T19:35:42.466" v="5" actId="20577"/>
          <ac:spMkLst>
            <pc:docMk/>
            <pc:sldMk cId="737038098" sldId="266"/>
            <ac:spMk id="14" creationId="{00000000-0000-0000-0000-000000000000}"/>
          </ac:spMkLst>
        </pc:spChg>
      </pc:sldChg>
      <pc:sldChg chg="modSp mod">
        <pc:chgData name="Jean Paul Maidana González" userId="7b379ab2-0e69-49ef-bd30-e8dd4b102a99" providerId="ADAL" clId="{363ADA87-CA14-4EB9-B044-7D45C406CE06}" dt="2025-07-09T19:36:03.152" v="6" actId="313"/>
        <pc:sldMkLst>
          <pc:docMk/>
          <pc:sldMk cId="3458046719" sldId="281"/>
        </pc:sldMkLst>
      </pc:sldChg>
      <pc:sldChg chg="modSp mod">
        <pc:chgData name="Jean Paul Maidana González" userId="7b379ab2-0e69-49ef-bd30-e8dd4b102a99" providerId="ADAL" clId="{363ADA87-CA14-4EB9-B044-7D45C406CE06}" dt="2025-07-09T19:36:21.218" v="8" actId="20577"/>
        <pc:sldMkLst>
          <pc:docMk/>
          <pc:sldMk cId="3313092513" sldId="282"/>
        </pc:sldMkLst>
      </pc:sldChg>
    </pc:docChg>
  </pc:docChgLst>
  <pc:docChgLst>
    <pc:chgData name="Jean Paul Maidana González" userId="7b379ab2-0e69-49ef-bd30-e8dd4b102a99" providerId="ADAL" clId="{087220C1-83B6-42A7-92F8-D4F738EF97EE}"/>
    <pc:docChg chg="undo custSel addSld delSld modSld">
      <pc:chgData name="Jean Paul Maidana González" userId="7b379ab2-0e69-49ef-bd30-e8dd4b102a99" providerId="ADAL" clId="{087220C1-83B6-42A7-92F8-D4F738EF97EE}" dt="2025-08-01T05:46:57.158" v="1656" actId="1038"/>
      <pc:docMkLst>
        <pc:docMk/>
      </pc:docMkLst>
      <pc:sldChg chg="modSp mod">
        <pc:chgData name="Jean Paul Maidana González" userId="7b379ab2-0e69-49ef-bd30-e8dd4b102a99" providerId="ADAL" clId="{087220C1-83B6-42A7-92F8-D4F738EF97EE}" dt="2025-08-01T05:23:23.663" v="1371" actId="20577"/>
        <pc:sldMkLst>
          <pc:docMk/>
          <pc:sldMk cId="737038098" sldId="266"/>
        </pc:sldMkLst>
        <pc:spChg chg="mod">
          <ac:chgData name="Jean Paul Maidana González" userId="7b379ab2-0e69-49ef-bd30-e8dd4b102a99" providerId="ADAL" clId="{087220C1-83B6-42A7-92F8-D4F738EF97EE}" dt="2025-08-01T05:23:23.663" v="1371" actId="20577"/>
          <ac:spMkLst>
            <pc:docMk/>
            <pc:sldMk cId="737038098" sldId="266"/>
            <ac:spMk id="11" creationId="{00000000-0000-0000-0000-000000000000}"/>
          </ac:spMkLst>
        </pc:spChg>
        <pc:spChg chg="mod">
          <ac:chgData name="Jean Paul Maidana González" userId="7b379ab2-0e69-49ef-bd30-e8dd4b102a99" providerId="ADAL" clId="{087220C1-83B6-42A7-92F8-D4F738EF97EE}" dt="2025-08-01T04:16:00.376" v="19" actId="20577"/>
          <ac:spMkLst>
            <pc:docMk/>
            <pc:sldMk cId="737038098" sldId="266"/>
            <ac:spMk id="16" creationId="{00000000-0000-0000-0000-000000000000}"/>
          </ac:spMkLst>
        </pc:spChg>
      </pc:sldChg>
      <pc:sldChg chg="addSp delSp modSp mod">
        <pc:chgData name="Jean Paul Maidana González" userId="7b379ab2-0e69-49ef-bd30-e8dd4b102a99" providerId="ADAL" clId="{087220C1-83B6-42A7-92F8-D4F738EF97EE}" dt="2025-08-01T04:32:34.588" v="132" actId="1035"/>
        <pc:sldMkLst>
          <pc:docMk/>
          <pc:sldMk cId="0" sldId="268"/>
        </pc:sldMkLst>
        <pc:spChg chg="mod">
          <ac:chgData name="Jean Paul Maidana González" userId="7b379ab2-0e69-49ef-bd30-e8dd4b102a99" providerId="ADAL" clId="{087220C1-83B6-42A7-92F8-D4F738EF97EE}" dt="2025-08-01T04:17:41.032" v="43" actId="20577"/>
          <ac:spMkLst>
            <pc:docMk/>
            <pc:sldMk cId="0" sldId="268"/>
            <ac:spMk id="5" creationId="{00000000-0000-0000-0000-000000000000}"/>
          </ac:spMkLst>
        </pc:spChg>
        <pc:picChg chg="add del mod">
          <ac:chgData name="Jean Paul Maidana González" userId="7b379ab2-0e69-49ef-bd30-e8dd4b102a99" providerId="ADAL" clId="{087220C1-83B6-42A7-92F8-D4F738EF97EE}" dt="2025-08-01T04:20:07.956" v="47" actId="478"/>
          <ac:picMkLst>
            <pc:docMk/>
            <pc:sldMk cId="0" sldId="268"/>
            <ac:picMk id="3" creationId="{CEBF2693-735D-ED23-2B25-2B3A1CFA5547}"/>
          </ac:picMkLst>
        </pc:picChg>
        <pc:picChg chg="add del mod">
          <ac:chgData name="Jean Paul Maidana González" userId="7b379ab2-0e69-49ef-bd30-e8dd4b102a99" providerId="ADAL" clId="{087220C1-83B6-42A7-92F8-D4F738EF97EE}" dt="2025-08-01T04:31:05.618" v="97" actId="478"/>
          <ac:picMkLst>
            <pc:docMk/>
            <pc:sldMk cId="0" sldId="268"/>
            <ac:picMk id="7" creationId="{23D0CA13-DBBC-A915-0930-66070D2C12DA}"/>
          </ac:picMkLst>
        </pc:picChg>
        <pc:picChg chg="del">
          <ac:chgData name="Jean Paul Maidana González" userId="7b379ab2-0e69-49ef-bd30-e8dd4b102a99" providerId="ADAL" clId="{087220C1-83B6-42A7-92F8-D4F738EF97EE}" dt="2025-08-01T04:17:43.884" v="44" actId="478"/>
          <ac:picMkLst>
            <pc:docMk/>
            <pc:sldMk cId="0" sldId="268"/>
            <ac:picMk id="9" creationId="{DA72C947-DBD5-4983-83FA-0A5DDF6582E8}"/>
          </ac:picMkLst>
        </pc:picChg>
        <pc:picChg chg="add mod">
          <ac:chgData name="Jean Paul Maidana González" userId="7b379ab2-0e69-49ef-bd30-e8dd4b102a99" providerId="ADAL" clId="{087220C1-83B6-42A7-92F8-D4F738EF97EE}" dt="2025-08-01T04:32:34.588" v="132" actId="1035"/>
          <ac:picMkLst>
            <pc:docMk/>
            <pc:sldMk cId="0" sldId="268"/>
            <ac:picMk id="11" creationId="{6DE99DF3-67F7-014C-15F5-2AF0706D0C51}"/>
          </ac:picMkLst>
        </pc:picChg>
      </pc:sldChg>
      <pc:sldChg chg="addSp delSp modSp add del mod">
        <pc:chgData name="Jean Paul Maidana González" userId="7b379ab2-0e69-49ef-bd30-e8dd4b102a99" providerId="ADAL" clId="{087220C1-83B6-42A7-92F8-D4F738EF97EE}" dt="2025-08-01T05:23:31.627" v="1372"/>
        <pc:sldMkLst>
          <pc:docMk/>
          <pc:sldMk cId="670914700" sldId="277"/>
        </pc:sldMkLst>
        <pc:spChg chg="add mod">
          <ac:chgData name="Jean Paul Maidana González" userId="7b379ab2-0e69-49ef-bd30-e8dd4b102a99" providerId="ADAL" clId="{087220C1-83B6-42A7-92F8-D4F738EF97EE}" dt="2025-08-01T05:23:08.844" v="1370"/>
          <ac:spMkLst>
            <pc:docMk/>
            <pc:sldMk cId="670914700" sldId="277"/>
            <ac:spMk id="2" creationId="{02864421-7CB5-CFAF-9897-0121277F9A0E}"/>
          </ac:spMkLst>
        </pc:spChg>
        <pc:spChg chg="add mod">
          <ac:chgData name="Jean Paul Maidana González" userId="7b379ab2-0e69-49ef-bd30-e8dd4b102a99" providerId="ADAL" clId="{087220C1-83B6-42A7-92F8-D4F738EF97EE}" dt="2025-08-01T05:23:31.627" v="1372"/>
          <ac:spMkLst>
            <pc:docMk/>
            <pc:sldMk cId="670914700" sldId="277"/>
            <ac:spMk id="3" creationId="{55B96549-78D0-589F-2737-6AE5CC46E197}"/>
          </ac:spMkLst>
        </pc:spChg>
        <pc:spChg chg="del mod">
          <ac:chgData name="Jean Paul Maidana González" userId="7b379ab2-0e69-49ef-bd30-e8dd4b102a99" providerId="ADAL" clId="{087220C1-83B6-42A7-92F8-D4F738EF97EE}" dt="2025-08-01T05:23:08.459" v="1369" actId="478"/>
          <ac:spMkLst>
            <pc:docMk/>
            <pc:sldMk cId="670914700" sldId="277"/>
            <ac:spMk id="11" creationId="{B19317DB-3E9F-C69B-14B6-A6A2834C3334}"/>
          </ac:spMkLst>
        </pc:spChg>
      </pc:sldChg>
      <pc:sldChg chg="addSp delSp modSp mod">
        <pc:chgData name="Jean Paul Maidana González" userId="7b379ab2-0e69-49ef-bd30-e8dd4b102a99" providerId="ADAL" clId="{087220C1-83B6-42A7-92F8-D4F738EF97EE}" dt="2025-08-01T05:46:57.158" v="1656" actId="1038"/>
        <pc:sldMkLst>
          <pc:docMk/>
          <pc:sldMk cId="2013511464" sldId="278"/>
        </pc:sldMkLst>
        <pc:spChg chg="mod">
          <ac:chgData name="Jean Paul Maidana González" userId="7b379ab2-0e69-49ef-bd30-e8dd4b102a99" providerId="ADAL" clId="{087220C1-83B6-42A7-92F8-D4F738EF97EE}" dt="2025-08-01T05:46:40.670" v="1646" actId="255"/>
          <ac:spMkLst>
            <pc:docMk/>
            <pc:sldMk cId="2013511464" sldId="278"/>
            <ac:spMk id="5" creationId="{F947F283-E8E8-1FD5-131F-33150BA1787D}"/>
          </ac:spMkLst>
        </pc:spChg>
        <pc:spChg chg="mod">
          <ac:chgData name="Jean Paul Maidana González" userId="7b379ab2-0e69-49ef-bd30-e8dd4b102a99" providerId="ADAL" clId="{087220C1-83B6-42A7-92F8-D4F738EF97EE}" dt="2025-08-01T05:29:36.037" v="1477" actId="1037"/>
          <ac:spMkLst>
            <pc:docMk/>
            <pc:sldMk cId="2013511464" sldId="278"/>
            <ac:spMk id="9" creationId="{0F722383-DD20-9321-0025-62F29215307D}"/>
          </ac:spMkLst>
        </pc:spChg>
        <pc:spChg chg="del">
          <ac:chgData name="Jean Paul Maidana González" userId="7b379ab2-0e69-49ef-bd30-e8dd4b102a99" providerId="ADAL" clId="{087220C1-83B6-42A7-92F8-D4F738EF97EE}" dt="2025-08-01T05:24:45.002" v="1374" actId="478"/>
          <ac:spMkLst>
            <pc:docMk/>
            <pc:sldMk cId="2013511464" sldId="278"/>
            <ac:spMk id="10" creationId="{A194C8AD-FADB-D8BF-ED6C-95C68F0DE3E9}"/>
          </ac:spMkLst>
        </pc:spChg>
        <pc:spChg chg="mod">
          <ac:chgData name="Jean Paul Maidana González" userId="7b379ab2-0e69-49ef-bd30-e8dd4b102a99" providerId="ADAL" clId="{087220C1-83B6-42A7-92F8-D4F738EF97EE}" dt="2025-08-01T05:42:28.604" v="1579" actId="1036"/>
          <ac:spMkLst>
            <pc:docMk/>
            <pc:sldMk cId="2013511464" sldId="278"/>
            <ac:spMk id="11" creationId="{84C1B2C9-D266-CC52-1D1E-45B62B8B5EE6}"/>
          </ac:spMkLst>
        </pc:spChg>
        <pc:spChg chg="mod">
          <ac:chgData name="Jean Paul Maidana González" userId="7b379ab2-0e69-49ef-bd30-e8dd4b102a99" providerId="ADAL" clId="{087220C1-83B6-42A7-92F8-D4F738EF97EE}" dt="2025-08-01T05:46:57.158" v="1656" actId="1038"/>
          <ac:spMkLst>
            <pc:docMk/>
            <pc:sldMk cId="2013511464" sldId="278"/>
            <ac:spMk id="12" creationId="{B982514D-03FC-7FAF-B720-4416FD80735B}"/>
          </ac:spMkLst>
        </pc:spChg>
        <pc:picChg chg="add mod">
          <ac:chgData name="Jean Paul Maidana González" userId="7b379ab2-0e69-49ef-bd30-e8dd4b102a99" providerId="ADAL" clId="{087220C1-83B6-42A7-92F8-D4F738EF97EE}" dt="2025-08-01T05:29:26.997" v="1451" actId="1036"/>
          <ac:picMkLst>
            <pc:docMk/>
            <pc:sldMk cId="2013511464" sldId="278"/>
            <ac:picMk id="3" creationId="{69A037AC-2BD8-CA26-6750-A366B63A14BA}"/>
          </ac:picMkLst>
        </pc:picChg>
        <pc:picChg chg="del">
          <ac:chgData name="Jean Paul Maidana González" userId="7b379ab2-0e69-49ef-bd30-e8dd4b102a99" providerId="ADAL" clId="{087220C1-83B6-42A7-92F8-D4F738EF97EE}" dt="2025-08-01T05:25:38.689" v="1397" actId="478"/>
          <ac:picMkLst>
            <pc:docMk/>
            <pc:sldMk cId="2013511464" sldId="278"/>
            <ac:picMk id="7" creationId="{7C387A8A-23E6-86AE-3E96-862D5B45D56E}"/>
          </ac:picMkLst>
        </pc:picChg>
        <pc:picChg chg="add del mod">
          <ac:chgData name="Jean Paul Maidana González" userId="7b379ab2-0e69-49ef-bd30-e8dd4b102a99" providerId="ADAL" clId="{087220C1-83B6-42A7-92F8-D4F738EF97EE}" dt="2025-08-01T05:37:47.531" v="1553" actId="478"/>
          <ac:picMkLst>
            <pc:docMk/>
            <pc:sldMk cId="2013511464" sldId="278"/>
            <ac:picMk id="13" creationId="{7CE433E4-70E5-B095-F26E-1427E02CCB1C}"/>
          </ac:picMkLst>
        </pc:picChg>
        <pc:picChg chg="add mod">
          <ac:chgData name="Jean Paul Maidana González" userId="7b379ab2-0e69-49ef-bd30-e8dd4b102a99" providerId="ADAL" clId="{087220C1-83B6-42A7-92F8-D4F738EF97EE}" dt="2025-08-01T05:37:38.331" v="1541" actId="14100"/>
          <ac:picMkLst>
            <pc:docMk/>
            <pc:sldMk cId="2013511464" sldId="278"/>
            <ac:picMk id="15" creationId="{ECBDC1E7-FC96-C669-59B2-5E3EA8D6180E}"/>
          </ac:picMkLst>
        </pc:picChg>
        <pc:picChg chg="add mod">
          <ac:chgData name="Jean Paul Maidana González" userId="7b379ab2-0e69-49ef-bd30-e8dd4b102a99" providerId="ADAL" clId="{087220C1-83B6-42A7-92F8-D4F738EF97EE}" dt="2025-08-01T05:41:57.490" v="1558"/>
          <ac:picMkLst>
            <pc:docMk/>
            <pc:sldMk cId="2013511464" sldId="278"/>
            <ac:picMk id="17" creationId="{D8860AC6-A81A-2BE3-179A-15C852006057}"/>
          </ac:picMkLst>
        </pc:picChg>
        <pc:picChg chg="add mod">
          <ac:chgData name="Jean Paul Maidana González" userId="7b379ab2-0e69-49ef-bd30-e8dd4b102a99" providerId="ADAL" clId="{087220C1-83B6-42A7-92F8-D4F738EF97EE}" dt="2025-08-01T05:42:23.303" v="1563" actId="1076"/>
          <ac:picMkLst>
            <pc:docMk/>
            <pc:sldMk cId="2013511464" sldId="278"/>
            <ac:picMk id="19" creationId="{00B3F5B1-AB15-0D8E-73F2-76F433075AFA}"/>
          </ac:picMkLst>
        </pc:picChg>
      </pc:sldChg>
      <pc:sldChg chg="del">
        <pc:chgData name="Jean Paul Maidana González" userId="7b379ab2-0e69-49ef-bd30-e8dd4b102a99" providerId="ADAL" clId="{087220C1-83B6-42A7-92F8-D4F738EF97EE}" dt="2025-08-01T05:22:12.004" v="1359" actId="47"/>
        <pc:sldMkLst>
          <pc:docMk/>
          <pc:sldMk cId="1180431647" sldId="279"/>
        </pc:sldMkLst>
      </pc:sldChg>
      <pc:sldChg chg="addSp delSp modSp mod">
        <pc:chgData name="Jean Paul Maidana González" userId="7b379ab2-0e69-49ef-bd30-e8dd4b102a99" providerId="ADAL" clId="{087220C1-83B6-42A7-92F8-D4F738EF97EE}" dt="2025-08-01T04:34:56.924" v="222" actId="1035"/>
        <pc:sldMkLst>
          <pc:docMk/>
          <pc:sldMk cId="2198991313" sldId="280"/>
        </pc:sldMkLst>
        <pc:spChg chg="del">
          <ac:chgData name="Jean Paul Maidana González" userId="7b379ab2-0e69-49ef-bd30-e8dd4b102a99" providerId="ADAL" clId="{087220C1-83B6-42A7-92F8-D4F738EF97EE}" dt="2025-08-01T04:34:34.566" v="188" actId="478"/>
          <ac:spMkLst>
            <pc:docMk/>
            <pc:sldMk cId="2198991313" sldId="280"/>
            <ac:spMk id="2" creationId="{427188DD-22C8-CB45-53FD-DEE5F8D036F2}"/>
          </ac:spMkLst>
        </pc:spChg>
        <pc:spChg chg="mod">
          <ac:chgData name="Jean Paul Maidana González" userId="7b379ab2-0e69-49ef-bd30-e8dd4b102a99" providerId="ADAL" clId="{087220C1-83B6-42A7-92F8-D4F738EF97EE}" dt="2025-08-01T04:34:25.417" v="185" actId="20577"/>
          <ac:spMkLst>
            <pc:docMk/>
            <pc:sldMk cId="2198991313" sldId="280"/>
            <ac:spMk id="5" creationId="{055C07F5-ACA0-C80F-CE24-570294C1D529}"/>
          </ac:spMkLst>
        </pc:spChg>
        <pc:picChg chg="add mod">
          <ac:chgData name="Jean Paul Maidana González" userId="7b379ab2-0e69-49ef-bd30-e8dd4b102a99" providerId="ADAL" clId="{087220C1-83B6-42A7-92F8-D4F738EF97EE}" dt="2025-08-01T04:34:56.924" v="222" actId="1035"/>
          <ac:picMkLst>
            <pc:docMk/>
            <pc:sldMk cId="2198991313" sldId="280"/>
            <ac:picMk id="4" creationId="{34F43B37-C86D-A028-4357-4D40A949F362}"/>
          </ac:picMkLst>
        </pc:picChg>
        <pc:picChg chg="del">
          <ac:chgData name="Jean Paul Maidana González" userId="7b379ab2-0e69-49ef-bd30-e8dd4b102a99" providerId="ADAL" clId="{087220C1-83B6-42A7-92F8-D4F738EF97EE}" dt="2025-08-01T04:34:30.929" v="186" actId="478"/>
          <ac:picMkLst>
            <pc:docMk/>
            <pc:sldMk cId="2198991313" sldId="280"/>
            <ac:picMk id="9" creationId="{046D4C50-32E6-6D84-4DBF-82818A640C3E}"/>
          </ac:picMkLst>
        </pc:picChg>
        <pc:picChg chg="del">
          <ac:chgData name="Jean Paul Maidana González" userId="7b379ab2-0e69-49ef-bd30-e8dd4b102a99" providerId="ADAL" clId="{087220C1-83B6-42A7-92F8-D4F738EF97EE}" dt="2025-08-01T04:34:32.364" v="187" actId="478"/>
          <ac:picMkLst>
            <pc:docMk/>
            <pc:sldMk cId="2198991313" sldId="280"/>
            <ac:picMk id="10" creationId="{3D3892FD-38E0-4CD6-CE2F-4BB91891FF6B}"/>
          </ac:picMkLst>
        </pc:picChg>
      </pc:sldChg>
      <pc:sldChg chg="del">
        <pc:chgData name="Jean Paul Maidana González" userId="7b379ab2-0e69-49ef-bd30-e8dd4b102a99" providerId="ADAL" clId="{087220C1-83B6-42A7-92F8-D4F738EF97EE}" dt="2025-08-01T05:22:15.778" v="1360" actId="47"/>
        <pc:sldMkLst>
          <pc:docMk/>
          <pc:sldMk cId="3458046719" sldId="281"/>
        </pc:sldMkLst>
      </pc:sldChg>
      <pc:sldChg chg="del">
        <pc:chgData name="Jean Paul Maidana González" userId="7b379ab2-0e69-49ef-bd30-e8dd4b102a99" providerId="ADAL" clId="{087220C1-83B6-42A7-92F8-D4F738EF97EE}" dt="2025-08-01T05:22:20.550" v="1362" actId="47"/>
        <pc:sldMkLst>
          <pc:docMk/>
          <pc:sldMk cId="3313092513" sldId="282"/>
        </pc:sldMkLst>
      </pc:sldChg>
      <pc:sldChg chg="del">
        <pc:chgData name="Jean Paul Maidana González" userId="7b379ab2-0e69-49ef-bd30-e8dd4b102a99" providerId="ADAL" clId="{087220C1-83B6-42A7-92F8-D4F738EF97EE}" dt="2025-08-01T05:22:09.426" v="1358" actId="47"/>
        <pc:sldMkLst>
          <pc:docMk/>
          <pc:sldMk cId="4061433909" sldId="283"/>
        </pc:sldMkLst>
      </pc:sldChg>
      <pc:sldChg chg="del">
        <pc:chgData name="Jean Paul Maidana González" userId="7b379ab2-0e69-49ef-bd30-e8dd4b102a99" providerId="ADAL" clId="{087220C1-83B6-42A7-92F8-D4F738EF97EE}" dt="2025-08-01T05:22:19.039" v="1361" actId="47"/>
        <pc:sldMkLst>
          <pc:docMk/>
          <pc:sldMk cId="4125120688" sldId="285"/>
        </pc:sldMkLst>
      </pc:sldChg>
      <pc:sldChg chg="addSp delSp modSp add mod">
        <pc:chgData name="Jean Paul Maidana González" userId="7b379ab2-0e69-49ef-bd30-e8dd4b102a99" providerId="ADAL" clId="{087220C1-83B6-42A7-92F8-D4F738EF97EE}" dt="2025-08-01T04:30:36.915" v="96" actId="1035"/>
        <pc:sldMkLst>
          <pc:docMk/>
          <pc:sldMk cId="3540771140" sldId="286"/>
        </pc:sldMkLst>
        <pc:spChg chg="mod">
          <ac:chgData name="Jean Paul Maidana González" userId="7b379ab2-0e69-49ef-bd30-e8dd4b102a99" providerId="ADAL" clId="{087220C1-83B6-42A7-92F8-D4F738EF97EE}" dt="2025-08-01T04:22:43.526" v="85" actId="20577"/>
          <ac:spMkLst>
            <pc:docMk/>
            <pc:sldMk cId="3540771140" sldId="286"/>
            <ac:spMk id="5" creationId="{710248DE-5DE2-1A56-C924-2C8875216AC4}"/>
          </ac:spMkLst>
        </pc:spChg>
        <pc:picChg chg="add mod">
          <ac:chgData name="Jean Paul Maidana González" userId="7b379ab2-0e69-49ef-bd30-e8dd4b102a99" providerId="ADAL" clId="{087220C1-83B6-42A7-92F8-D4F738EF97EE}" dt="2025-08-01T04:30:36.915" v="96" actId="1035"/>
          <ac:picMkLst>
            <pc:docMk/>
            <pc:sldMk cId="3540771140" sldId="286"/>
            <ac:picMk id="3" creationId="{F726E5C1-3B25-B208-5BCF-67C7FA35D5B7}"/>
          </ac:picMkLst>
        </pc:picChg>
        <pc:picChg chg="del">
          <ac:chgData name="Jean Paul Maidana González" userId="7b379ab2-0e69-49ef-bd30-e8dd4b102a99" providerId="ADAL" clId="{087220C1-83B6-42A7-92F8-D4F738EF97EE}" dt="2025-08-01T04:30:25.683" v="86" actId="478"/>
          <ac:picMkLst>
            <pc:docMk/>
            <pc:sldMk cId="3540771140" sldId="286"/>
            <ac:picMk id="7" creationId="{F6028133-6256-860A-78E0-501905F6A4BD}"/>
          </ac:picMkLst>
        </pc:picChg>
      </pc:sldChg>
      <pc:sldChg chg="addSp delSp modSp add mod">
        <pc:chgData name="Jean Paul Maidana González" userId="7b379ab2-0e69-49ef-bd30-e8dd4b102a99" providerId="ADAL" clId="{087220C1-83B6-42A7-92F8-D4F738EF97EE}" dt="2025-08-01T04:46:46.422" v="361" actId="1036"/>
        <pc:sldMkLst>
          <pc:docMk/>
          <pc:sldMk cId="1017548056" sldId="287"/>
        </pc:sldMkLst>
        <pc:spChg chg="del">
          <ac:chgData name="Jean Paul Maidana González" userId="7b379ab2-0e69-49ef-bd30-e8dd4b102a99" providerId="ADAL" clId="{087220C1-83B6-42A7-92F8-D4F738EF97EE}" dt="2025-08-01T04:37:58.993" v="239" actId="478"/>
          <ac:spMkLst>
            <pc:docMk/>
            <pc:sldMk cId="1017548056" sldId="287"/>
            <ac:spMk id="2" creationId="{35714074-389F-735D-12AD-19524F3A2CC5}"/>
          </ac:spMkLst>
        </pc:spChg>
        <pc:spChg chg="mod">
          <ac:chgData name="Jean Paul Maidana González" userId="7b379ab2-0e69-49ef-bd30-e8dd4b102a99" providerId="ADAL" clId="{087220C1-83B6-42A7-92F8-D4F738EF97EE}" dt="2025-08-01T04:37:38.781" v="235" actId="20577"/>
          <ac:spMkLst>
            <pc:docMk/>
            <pc:sldMk cId="1017548056" sldId="287"/>
            <ac:spMk id="5" creationId="{ED9F3BE3-DFDF-FBE8-F0FB-BEAA68ADFB1D}"/>
          </ac:spMkLst>
        </pc:spChg>
        <pc:picChg chg="add del mod">
          <ac:chgData name="Jean Paul Maidana González" userId="7b379ab2-0e69-49ef-bd30-e8dd4b102a99" providerId="ADAL" clId="{087220C1-83B6-42A7-92F8-D4F738EF97EE}" dt="2025-08-01T04:45:18.676" v="307" actId="478"/>
          <ac:picMkLst>
            <pc:docMk/>
            <pc:sldMk cId="1017548056" sldId="287"/>
            <ac:picMk id="4" creationId="{22DF1F70-F289-168C-BF24-E146DF4EE945}"/>
          </ac:picMkLst>
        </pc:picChg>
        <pc:picChg chg="del">
          <ac:chgData name="Jean Paul Maidana González" userId="7b379ab2-0e69-49ef-bd30-e8dd4b102a99" providerId="ADAL" clId="{087220C1-83B6-42A7-92F8-D4F738EF97EE}" dt="2025-08-01T04:37:54.554" v="237" actId="478"/>
          <ac:picMkLst>
            <pc:docMk/>
            <pc:sldMk cId="1017548056" sldId="287"/>
            <ac:picMk id="9" creationId="{F55DEDC4-EECE-09D0-4802-A7D1DCF83A95}"/>
          </ac:picMkLst>
        </pc:picChg>
        <pc:picChg chg="del">
          <ac:chgData name="Jean Paul Maidana González" userId="7b379ab2-0e69-49ef-bd30-e8dd4b102a99" providerId="ADAL" clId="{087220C1-83B6-42A7-92F8-D4F738EF97EE}" dt="2025-08-01T04:37:56.064" v="238" actId="478"/>
          <ac:picMkLst>
            <pc:docMk/>
            <pc:sldMk cId="1017548056" sldId="287"/>
            <ac:picMk id="10" creationId="{5FAE1B26-E2DF-B1C4-D906-143AFB14716A}"/>
          </ac:picMkLst>
        </pc:picChg>
        <pc:picChg chg="add mod">
          <ac:chgData name="Jean Paul Maidana González" userId="7b379ab2-0e69-49ef-bd30-e8dd4b102a99" providerId="ADAL" clId="{087220C1-83B6-42A7-92F8-D4F738EF97EE}" dt="2025-08-01T04:46:46.422" v="361" actId="1036"/>
          <ac:picMkLst>
            <pc:docMk/>
            <pc:sldMk cId="1017548056" sldId="287"/>
            <ac:picMk id="11" creationId="{2A45067D-CDE9-D2F8-320A-719126D6B111}"/>
          </ac:picMkLst>
        </pc:picChg>
        <pc:picChg chg="add mod">
          <ac:chgData name="Jean Paul Maidana González" userId="7b379ab2-0e69-49ef-bd30-e8dd4b102a99" providerId="ADAL" clId="{087220C1-83B6-42A7-92F8-D4F738EF97EE}" dt="2025-08-01T04:45:33.991" v="330" actId="1036"/>
          <ac:picMkLst>
            <pc:docMk/>
            <pc:sldMk cId="1017548056" sldId="287"/>
            <ac:picMk id="13" creationId="{CACE991C-663E-D36D-D0DB-397608266EB7}"/>
          </ac:picMkLst>
        </pc:picChg>
      </pc:sldChg>
      <pc:sldChg chg="addSp delSp modSp add mod">
        <pc:chgData name="Jean Paul Maidana González" userId="7b379ab2-0e69-49ef-bd30-e8dd4b102a99" providerId="ADAL" clId="{087220C1-83B6-42A7-92F8-D4F738EF97EE}" dt="2025-08-01T04:52:07.646" v="591" actId="20577"/>
        <pc:sldMkLst>
          <pc:docMk/>
          <pc:sldMk cId="2301049966" sldId="288"/>
        </pc:sldMkLst>
        <pc:spChg chg="mod">
          <ac:chgData name="Jean Paul Maidana González" userId="7b379ab2-0e69-49ef-bd30-e8dd4b102a99" providerId="ADAL" clId="{087220C1-83B6-42A7-92F8-D4F738EF97EE}" dt="2025-08-01T04:52:07.646" v="591" actId="20577"/>
          <ac:spMkLst>
            <pc:docMk/>
            <pc:sldMk cId="2301049966" sldId="288"/>
            <ac:spMk id="2" creationId="{686DEAA4-99ED-BB93-5844-0FE94713E0B3}"/>
          </ac:spMkLst>
        </pc:spChg>
        <pc:spChg chg="mod">
          <ac:chgData name="Jean Paul Maidana González" userId="7b379ab2-0e69-49ef-bd30-e8dd4b102a99" providerId="ADAL" clId="{087220C1-83B6-42A7-92F8-D4F738EF97EE}" dt="2025-08-01T04:51:06.940" v="453" actId="20577"/>
          <ac:spMkLst>
            <pc:docMk/>
            <pc:sldMk cId="2301049966" sldId="288"/>
            <ac:spMk id="5" creationId="{DCEB62AC-06E5-23F8-C5AD-6750239825B0}"/>
          </ac:spMkLst>
        </pc:spChg>
        <pc:picChg chg="add mod">
          <ac:chgData name="Jean Paul Maidana González" userId="7b379ab2-0e69-49ef-bd30-e8dd4b102a99" providerId="ADAL" clId="{087220C1-83B6-42A7-92F8-D4F738EF97EE}" dt="2025-08-01T04:51:37.591" v="459" actId="962"/>
          <ac:picMkLst>
            <pc:docMk/>
            <pc:sldMk cId="2301049966" sldId="288"/>
            <ac:picMk id="4" creationId="{EE30B0F1-D8AE-A4C2-9554-754193018CB4}"/>
          </ac:picMkLst>
        </pc:picChg>
        <pc:picChg chg="del">
          <ac:chgData name="Jean Paul Maidana González" userId="7b379ab2-0e69-49ef-bd30-e8dd4b102a99" providerId="ADAL" clId="{087220C1-83B6-42A7-92F8-D4F738EF97EE}" dt="2025-08-01T04:51:14.348" v="455" actId="478"/>
          <ac:picMkLst>
            <pc:docMk/>
            <pc:sldMk cId="2301049966" sldId="288"/>
            <ac:picMk id="9" creationId="{A403C7E8-06C4-BA74-E266-DBAE2C9D1F5D}"/>
          </ac:picMkLst>
        </pc:picChg>
        <pc:picChg chg="del">
          <ac:chgData name="Jean Paul Maidana González" userId="7b379ab2-0e69-49ef-bd30-e8dd4b102a99" providerId="ADAL" clId="{087220C1-83B6-42A7-92F8-D4F738EF97EE}" dt="2025-08-01T04:51:17.522" v="456" actId="478"/>
          <ac:picMkLst>
            <pc:docMk/>
            <pc:sldMk cId="2301049966" sldId="288"/>
            <ac:picMk id="10" creationId="{908650BF-BC93-577C-F146-39E0BB54186E}"/>
          </ac:picMkLst>
        </pc:picChg>
      </pc:sldChg>
      <pc:sldChg chg="addSp delSp modSp add mod">
        <pc:chgData name="Jean Paul Maidana González" userId="7b379ab2-0e69-49ef-bd30-e8dd4b102a99" providerId="ADAL" clId="{087220C1-83B6-42A7-92F8-D4F738EF97EE}" dt="2025-08-01T04:46:12.105" v="358" actId="1035"/>
        <pc:sldMkLst>
          <pc:docMk/>
          <pc:sldMk cId="2089962989" sldId="289"/>
        </pc:sldMkLst>
        <pc:picChg chg="add del mod">
          <ac:chgData name="Jean Paul Maidana González" userId="7b379ab2-0e69-49ef-bd30-e8dd4b102a99" providerId="ADAL" clId="{087220C1-83B6-42A7-92F8-D4F738EF97EE}" dt="2025-08-01T04:46:01.766" v="335" actId="478"/>
          <ac:picMkLst>
            <pc:docMk/>
            <pc:sldMk cId="2089962989" sldId="289"/>
            <ac:picMk id="3" creationId="{937CCF30-956C-2AD1-BB55-3F252ACBE0E2}"/>
          </ac:picMkLst>
        </pc:picChg>
        <pc:picChg chg="del">
          <ac:chgData name="Jean Paul Maidana González" userId="7b379ab2-0e69-49ef-bd30-e8dd4b102a99" providerId="ADAL" clId="{087220C1-83B6-42A7-92F8-D4F738EF97EE}" dt="2025-08-01T04:38:32.442" v="245" actId="478"/>
          <ac:picMkLst>
            <pc:docMk/>
            <pc:sldMk cId="2089962989" sldId="289"/>
            <ac:picMk id="4" creationId="{2FA7260F-86E2-0055-CB1E-CCF46429472F}"/>
          </ac:picMkLst>
        </pc:picChg>
        <pc:picChg chg="add mod">
          <ac:chgData name="Jean Paul Maidana González" userId="7b379ab2-0e69-49ef-bd30-e8dd4b102a99" providerId="ADAL" clId="{087220C1-83B6-42A7-92F8-D4F738EF97EE}" dt="2025-08-01T04:41:54.136" v="306" actId="1076"/>
          <ac:picMkLst>
            <pc:docMk/>
            <pc:sldMk cId="2089962989" sldId="289"/>
            <ac:picMk id="9" creationId="{95ED4296-42EA-442C-A74C-53219703267E}"/>
          </ac:picMkLst>
        </pc:picChg>
        <pc:picChg chg="add mod">
          <ac:chgData name="Jean Paul Maidana González" userId="7b379ab2-0e69-49ef-bd30-e8dd4b102a99" providerId="ADAL" clId="{087220C1-83B6-42A7-92F8-D4F738EF97EE}" dt="2025-08-01T04:46:12.105" v="358" actId="1035"/>
          <ac:picMkLst>
            <pc:docMk/>
            <pc:sldMk cId="2089962989" sldId="289"/>
            <ac:picMk id="11" creationId="{A342F7FC-2200-E9E1-F5D7-0BA067EE400F}"/>
          </ac:picMkLst>
        </pc:picChg>
      </pc:sldChg>
      <pc:sldChg chg="addSp delSp modSp add mod">
        <pc:chgData name="Jean Paul Maidana González" userId="7b379ab2-0e69-49ef-bd30-e8dd4b102a99" providerId="ADAL" clId="{087220C1-83B6-42A7-92F8-D4F738EF97EE}" dt="2025-08-01T05:01:20.533" v="652" actId="1035"/>
        <pc:sldMkLst>
          <pc:docMk/>
          <pc:sldMk cId="3164338068" sldId="290"/>
        </pc:sldMkLst>
        <pc:spChg chg="del">
          <ac:chgData name="Jean Paul Maidana González" userId="7b379ab2-0e69-49ef-bd30-e8dd4b102a99" providerId="ADAL" clId="{087220C1-83B6-42A7-92F8-D4F738EF97EE}" dt="2025-08-01T05:00:29.145" v="622" actId="478"/>
          <ac:spMkLst>
            <pc:docMk/>
            <pc:sldMk cId="3164338068" sldId="290"/>
            <ac:spMk id="2" creationId="{31C3DF68-EFE0-B134-DBE7-6B93659CE79E}"/>
          </ac:spMkLst>
        </pc:spChg>
        <pc:spChg chg="mod">
          <ac:chgData name="Jean Paul Maidana González" userId="7b379ab2-0e69-49ef-bd30-e8dd4b102a99" providerId="ADAL" clId="{087220C1-83B6-42A7-92F8-D4F738EF97EE}" dt="2025-08-01T04:54:46.835" v="618" actId="20577"/>
          <ac:spMkLst>
            <pc:docMk/>
            <pc:sldMk cId="3164338068" sldId="290"/>
            <ac:spMk id="5" creationId="{FB4EA0BF-1095-4FEA-E574-5B5C1C3F5177}"/>
          </ac:spMkLst>
        </pc:spChg>
        <pc:picChg chg="add mod">
          <ac:chgData name="Jean Paul Maidana González" userId="7b379ab2-0e69-49ef-bd30-e8dd4b102a99" providerId="ADAL" clId="{087220C1-83B6-42A7-92F8-D4F738EF97EE}" dt="2025-08-01T05:00:37.164" v="627"/>
          <ac:picMkLst>
            <pc:docMk/>
            <pc:sldMk cId="3164338068" sldId="290"/>
            <ac:picMk id="4" creationId="{F040C882-1BFF-EB2F-ECB6-862EF33F8A74}"/>
          </ac:picMkLst>
        </pc:picChg>
        <pc:picChg chg="del">
          <ac:chgData name="Jean Paul Maidana González" userId="7b379ab2-0e69-49ef-bd30-e8dd4b102a99" providerId="ADAL" clId="{087220C1-83B6-42A7-92F8-D4F738EF97EE}" dt="2025-08-01T04:54:58.698" v="620" actId="478"/>
          <ac:picMkLst>
            <pc:docMk/>
            <pc:sldMk cId="3164338068" sldId="290"/>
            <ac:picMk id="9" creationId="{9EB13B5B-0BA7-558D-BFAB-BB9DC5882A72}"/>
          </ac:picMkLst>
        </pc:picChg>
        <pc:picChg chg="del">
          <ac:chgData name="Jean Paul Maidana González" userId="7b379ab2-0e69-49ef-bd30-e8dd4b102a99" providerId="ADAL" clId="{087220C1-83B6-42A7-92F8-D4F738EF97EE}" dt="2025-08-01T04:55:00.548" v="621" actId="478"/>
          <ac:picMkLst>
            <pc:docMk/>
            <pc:sldMk cId="3164338068" sldId="290"/>
            <ac:picMk id="10" creationId="{8D1C7F49-3E0A-5A64-92D8-DA5C5DD11244}"/>
          </ac:picMkLst>
        </pc:picChg>
        <pc:picChg chg="add mod">
          <ac:chgData name="Jean Paul Maidana González" userId="7b379ab2-0e69-49ef-bd30-e8dd4b102a99" providerId="ADAL" clId="{087220C1-83B6-42A7-92F8-D4F738EF97EE}" dt="2025-08-01T05:01:20.533" v="652" actId="1035"/>
          <ac:picMkLst>
            <pc:docMk/>
            <pc:sldMk cId="3164338068" sldId="290"/>
            <ac:picMk id="11" creationId="{34B5755F-1E19-B452-897D-C2F0EE114A08}"/>
          </ac:picMkLst>
        </pc:picChg>
      </pc:sldChg>
      <pc:sldChg chg="addSp delSp modSp add mod">
        <pc:chgData name="Jean Paul Maidana González" userId="7b379ab2-0e69-49ef-bd30-e8dd4b102a99" providerId="ADAL" clId="{087220C1-83B6-42A7-92F8-D4F738EF97EE}" dt="2025-08-01T05:17:11.221" v="1297" actId="20577"/>
        <pc:sldMkLst>
          <pc:docMk/>
          <pc:sldMk cId="1221489658" sldId="291"/>
        </pc:sldMkLst>
        <pc:spChg chg="mod">
          <ac:chgData name="Jean Paul Maidana González" userId="7b379ab2-0e69-49ef-bd30-e8dd4b102a99" providerId="ADAL" clId="{087220C1-83B6-42A7-92F8-D4F738EF97EE}" dt="2025-08-01T05:11:25.337" v="1139" actId="20577"/>
          <ac:spMkLst>
            <pc:docMk/>
            <pc:sldMk cId="1221489658" sldId="291"/>
            <ac:spMk id="2" creationId="{C3097C5E-944F-8F17-F8E6-22D029CA2C33}"/>
          </ac:spMkLst>
        </pc:spChg>
        <pc:spChg chg="mod">
          <ac:chgData name="Jean Paul Maidana González" userId="7b379ab2-0e69-49ef-bd30-e8dd4b102a99" providerId="ADAL" clId="{087220C1-83B6-42A7-92F8-D4F738EF97EE}" dt="2025-08-01T05:17:11.221" v="1297" actId="20577"/>
          <ac:spMkLst>
            <pc:docMk/>
            <pc:sldMk cId="1221489658" sldId="291"/>
            <ac:spMk id="5" creationId="{FA847261-9B44-D059-B087-E9D65D3BAF93}"/>
          </ac:spMkLst>
        </pc:spChg>
        <pc:spChg chg="add mod">
          <ac:chgData name="Jean Paul Maidana González" userId="7b379ab2-0e69-49ef-bd30-e8dd4b102a99" providerId="ADAL" clId="{087220C1-83B6-42A7-92F8-D4F738EF97EE}" dt="2025-08-01T05:11:13.053" v="1136" actId="1582"/>
          <ac:spMkLst>
            <pc:docMk/>
            <pc:sldMk cId="1221489658" sldId="291"/>
            <ac:spMk id="7" creationId="{9052D2EF-4581-E3FB-C906-C8421A2ED98D}"/>
          </ac:spMkLst>
        </pc:spChg>
        <pc:picChg chg="add mod">
          <ac:chgData name="Jean Paul Maidana González" userId="7b379ab2-0e69-49ef-bd30-e8dd4b102a99" providerId="ADAL" clId="{087220C1-83B6-42A7-92F8-D4F738EF97EE}" dt="2025-08-01T05:10:16.868" v="1131" actId="14100"/>
          <ac:picMkLst>
            <pc:docMk/>
            <pc:sldMk cId="1221489658" sldId="291"/>
            <ac:picMk id="4" creationId="{09C10310-27E7-B754-63AA-7C106B7836E3}"/>
          </ac:picMkLst>
        </pc:picChg>
        <pc:picChg chg="del">
          <ac:chgData name="Jean Paul Maidana González" userId="7b379ab2-0e69-49ef-bd30-e8dd4b102a99" providerId="ADAL" clId="{087220C1-83B6-42A7-92F8-D4F738EF97EE}" dt="2025-08-01T05:06:59.736" v="824" actId="478"/>
          <ac:picMkLst>
            <pc:docMk/>
            <pc:sldMk cId="1221489658" sldId="291"/>
            <ac:picMk id="9" creationId="{B78AFFBF-C512-4E67-DCBA-F44D3D888395}"/>
          </ac:picMkLst>
        </pc:picChg>
        <pc:picChg chg="del">
          <ac:chgData name="Jean Paul Maidana González" userId="7b379ab2-0e69-49ef-bd30-e8dd4b102a99" providerId="ADAL" clId="{087220C1-83B6-42A7-92F8-D4F738EF97EE}" dt="2025-08-01T05:07:01.882" v="825" actId="478"/>
          <ac:picMkLst>
            <pc:docMk/>
            <pc:sldMk cId="1221489658" sldId="291"/>
            <ac:picMk id="10" creationId="{0639FACE-0159-68D0-8CEF-950A910580D5}"/>
          </ac:picMkLst>
        </pc:picChg>
      </pc:sldChg>
      <pc:sldChg chg="addSp delSp modSp add mod">
        <pc:chgData name="Jean Paul Maidana González" userId="7b379ab2-0e69-49ef-bd30-e8dd4b102a99" providerId="ADAL" clId="{087220C1-83B6-42A7-92F8-D4F738EF97EE}" dt="2025-08-01T05:02:03.233" v="704" actId="1035"/>
        <pc:sldMkLst>
          <pc:docMk/>
          <pc:sldMk cId="201724972" sldId="292"/>
        </pc:sldMkLst>
        <pc:picChg chg="add mod">
          <ac:chgData name="Jean Paul Maidana González" userId="7b379ab2-0e69-49ef-bd30-e8dd4b102a99" providerId="ADAL" clId="{087220C1-83B6-42A7-92F8-D4F738EF97EE}" dt="2025-08-01T05:02:03.233" v="704" actId="1035"/>
          <ac:picMkLst>
            <pc:docMk/>
            <pc:sldMk cId="201724972" sldId="292"/>
            <ac:picMk id="3" creationId="{A2873AAD-256A-BDE3-D9EA-E14C6F192973}"/>
          </ac:picMkLst>
        </pc:picChg>
        <pc:picChg chg="del">
          <ac:chgData name="Jean Paul Maidana González" userId="7b379ab2-0e69-49ef-bd30-e8dd4b102a99" providerId="ADAL" clId="{087220C1-83B6-42A7-92F8-D4F738EF97EE}" dt="2025-08-01T05:01:48.891" v="654" actId="478"/>
          <ac:picMkLst>
            <pc:docMk/>
            <pc:sldMk cId="201724972" sldId="292"/>
            <ac:picMk id="11" creationId="{BFCB26B6-9625-AD3C-01D2-F36D64479E6C}"/>
          </ac:picMkLst>
        </pc:picChg>
      </pc:sldChg>
      <pc:sldChg chg="addSp modSp add mod">
        <pc:chgData name="Jean Paul Maidana González" userId="7b379ab2-0e69-49ef-bd30-e8dd4b102a99" providerId="ADAL" clId="{087220C1-83B6-42A7-92F8-D4F738EF97EE}" dt="2025-08-01T05:05:08.821" v="793" actId="1076"/>
        <pc:sldMkLst>
          <pc:docMk/>
          <pc:sldMk cId="810897817" sldId="293"/>
        </pc:sldMkLst>
        <pc:picChg chg="mod">
          <ac:chgData name="Jean Paul Maidana González" userId="7b379ab2-0e69-49ef-bd30-e8dd4b102a99" providerId="ADAL" clId="{087220C1-83B6-42A7-92F8-D4F738EF97EE}" dt="2025-08-01T05:03:59.996" v="713" actId="1076"/>
          <ac:picMkLst>
            <pc:docMk/>
            <pc:sldMk cId="810897817" sldId="293"/>
            <ac:picMk id="3" creationId="{3127EBB1-C820-95A3-50EA-DD998DDF8AA4}"/>
          </ac:picMkLst>
        </pc:picChg>
        <pc:picChg chg="add mod">
          <ac:chgData name="Jean Paul Maidana González" userId="7b379ab2-0e69-49ef-bd30-e8dd4b102a99" providerId="ADAL" clId="{087220C1-83B6-42A7-92F8-D4F738EF97EE}" dt="2025-08-01T05:04:10.586" v="786" actId="1035"/>
          <ac:picMkLst>
            <pc:docMk/>
            <pc:sldMk cId="810897817" sldId="293"/>
            <ac:picMk id="4" creationId="{EE005853-2B28-091D-028F-8B8158FE4552}"/>
          </ac:picMkLst>
        </pc:picChg>
        <pc:picChg chg="add mod">
          <ac:chgData name="Jean Paul Maidana González" userId="7b379ab2-0e69-49ef-bd30-e8dd4b102a99" providerId="ADAL" clId="{087220C1-83B6-42A7-92F8-D4F738EF97EE}" dt="2025-08-01T05:05:08.821" v="793" actId="1076"/>
          <ac:picMkLst>
            <pc:docMk/>
            <pc:sldMk cId="810897817" sldId="293"/>
            <ac:picMk id="9" creationId="{574F4BB7-0801-DF71-3630-2A999BC91F68}"/>
          </ac:picMkLst>
        </pc:picChg>
      </pc:sldChg>
      <pc:sldChg chg="addSp delSp modSp add mod">
        <pc:chgData name="Jean Paul Maidana González" userId="7b379ab2-0e69-49ef-bd30-e8dd4b102a99" providerId="ADAL" clId="{087220C1-83B6-42A7-92F8-D4F738EF97EE}" dt="2025-08-01T05:17:17.328" v="1300" actId="20577"/>
        <pc:sldMkLst>
          <pc:docMk/>
          <pc:sldMk cId="567262658" sldId="294"/>
        </pc:sldMkLst>
        <pc:spChg chg="mod">
          <ac:chgData name="Jean Paul Maidana González" userId="7b379ab2-0e69-49ef-bd30-e8dd4b102a99" providerId="ADAL" clId="{087220C1-83B6-42A7-92F8-D4F738EF97EE}" dt="2025-08-01T05:15:43.154" v="1254" actId="20577"/>
          <ac:spMkLst>
            <pc:docMk/>
            <pc:sldMk cId="567262658" sldId="294"/>
            <ac:spMk id="2" creationId="{C6226B4C-03B4-3E56-AD61-3A93453E4B08}"/>
          </ac:spMkLst>
        </pc:spChg>
        <pc:spChg chg="mod">
          <ac:chgData name="Jean Paul Maidana González" userId="7b379ab2-0e69-49ef-bd30-e8dd4b102a99" providerId="ADAL" clId="{087220C1-83B6-42A7-92F8-D4F738EF97EE}" dt="2025-08-01T05:17:17.328" v="1300" actId="20577"/>
          <ac:spMkLst>
            <pc:docMk/>
            <pc:sldMk cId="567262658" sldId="294"/>
            <ac:spMk id="5" creationId="{76425DA1-ACE6-6B73-F987-0857C08B9FD4}"/>
          </ac:spMkLst>
        </pc:spChg>
        <pc:spChg chg="mod ord">
          <ac:chgData name="Jean Paul Maidana González" userId="7b379ab2-0e69-49ef-bd30-e8dd4b102a99" providerId="ADAL" clId="{087220C1-83B6-42A7-92F8-D4F738EF97EE}" dt="2025-08-01T05:17:01.110" v="1295" actId="1035"/>
          <ac:spMkLst>
            <pc:docMk/>
            <pc:sldMk cId="567262658" sldId="294"/>
            <ac:spMk id="7" creationId="{68E5F0DD-F90B-F53C-8B54-87616AFBD4EA}"/>
          </ac:spMkLst>
        </pc:spChg>
        <pc:picChg chg="del">
          <ac:chgData name="Jean Paul Maidana González" userId="7b379ab2-0e69-49ef-bd30-e8dd4b102a99" providerId="ADAL" clId="{087220C1-83B6-42A7-92F8-D4F738EF97EE}" dt="2025-08-01T05:15:49.313" v="1255" actId="478"/>
          <ac:picMkLst>
            <pc:docMk/>
            <pc:sldMk cId="567262658" sldId="294"/>
            <ac:picMk id="4" creationId="{5A8C2955-56CB-BE1C-4A4A-6F8846D6F368}"/>
          </ac:picMkLst>
        </pc:picChg>
        <pc:picChg chg="add mod">
          <ac:chgData name="Jean Paul Maidana González" userId="7b379ab2-0e69-49ef-bd30-e8dd4b102a99" providerId="ADAL" clId="{087220C1-83B6-42A7-92F8-D4F738EF97EE}" dt="2025-08-01T05:16:33.172" v="1285" actId="1035"/>
          <ac:picMkLst>
            <pc:docMk/>
            <pc:sldMk cId="567262658" sldId="294"/>
            <ac:picMk id="9" creationId="{619758BC-4BB5-8480-8382-EAF4B6478221}"/>
          </ac:picMkLst>
        </pc:picChg>
      </pc:sldChg>
      <pc:sldChg chg="addSp delSp modSp add mod">
        <pc:chgData name="Jean Paul Maidana González" userId="7b379ab2-0e69-49ef-bd30-e8dd4b102a99" providerId="ADAL" clId="{087220C1-83B6-42A7-92F8-D4F738EF97EE}" dt="2025-08-01T05:19:10.184" v="1357" actId="1076"/>
        <pc:sldMkLst>
          <pc:docMk/>
          <pc:sldMk cId="442059297" sldId="295"/>
        </pc:sldMkLst>
        <pc:spChg chg="del">
          <ac:chgData name="Jean Paul Maidana González" userId="7b379ab2-0e69-49ef-bd30-e8dd4b102a99" providerId="ADAL" clId="{087220C1-83B6-42A7-92F8-D4F738EF97EE}" dt="2025-08-01T05:17:44.852" v="1304" actId="478"/>
          <ac:spMkLst>
            <pc:docMk/>
            <pc:sldMk cId="442059297" sldId="295"/>
            <ac:spMk id="2" creationId="{C4079CFD-228D-15CF-EA7D-E572D3C74B15}"/>
          </ac:spMkLst>
        </pc:spChg>
        <pc:spChg chg="mod">
          <ac:chgData name="Jean Paul Maidana González" userId="7b379ab2-0e69-49ef-bd30-e8dd4b102a99" providerId="ADAL" clId="{087220C1-83B6-42A7-92F8-D4F738EF97EE}" dt="2025-08-01T05:18:22.267" v="1353" actId="27636"/>
          <ac:spMkLst>
            <pc:docMk/>
            <pc:sldMk cId="442059297" sldId="295"/>
            <ac:spMk id="5" creationId="{C151938E-3273-9CFC-F558-444ED8B56EF1}"/>
          </ac:spMkLst>
        </pc:spChg>
        <pc:spChg chg="del">
          <ac:chgData name="Jean Paul Maidana González" userId="7b379ab2-0e69-49ef-bd30-e8dd4b102a99" providerId="ADAL" clId="{087220C1-83B6-42A7-92F8-D4F738EF97EE}" dt="2025-08-01T05:17:38.842" v="1303" actId="478"/>
          <ac:spMkLst>
            <pc:docMk/>
            <pc:sldMk cId="442059297" sldId="295"/>
            <ac:spMk id="7" creationId="{3B74D36C-E32A-B131-EEFA-7E47E3FA5E57}"/>
          </ac:spMkLst>
        </pc:spChg>
        <pc:picChg chg="add mod">
          <ac:chgData name="Jean Paul Maidana González" userId="7b379ab2-0e69-49ef-bd30-e8dd4b102a99" providerId="ADAL" clId="{087220C1-83B6-42A7-92F8-D4F738EF97EE}" dt="2025-08-01T05:19:10.184" v="1357" actId="1076"/>
          <ac:picMkLst>
            <pc:docMk/>
            <pc:sldMk cId="442059297" sldId="295"/>
            <ac:picMk id="4" creationId="{0AF58FC4-7E6D-3967-D968-6D4EE422B3FE}"/>
          </ac:picMkLst>
        </pc:picChg>
        <pc:picChg chg="del">
          <ac:chgData name="Jean Paul Maidana González" userId="7b379ab2-0e69-49ef-bd30-e8dd4b102a99" providerId="ADAL" clId="{087220C1-83B6-42A7-92F8-D4F738EF97EE}" dt="2025-08-01T05:17:36.818" v="1302" actId="478"/>
          <ac:picMkLst>
            <pc:docMk/>
            <pc:sldMk cId="442059297" sldId="295"/>
            <ac:picMk id="9" creationId="{845D7526-CCDB-8A9A-6A39-281BF5E9B475}"/>
          </ac:picMkLst>
        </pc:picChg>
      </pc:sldChg>
      <pc:sldChg chg="add del setBg">
        <pc:chgData name="Jean Paul Maidana González" userId="7b379ab2-0e69-49ef-bd30-e8dd4b102a99" providerId="ADAL" clId="{087220C1-83B6-42A7-92F8-D4F738EF97EE}" dt="2025-08-01T05:22:33.437" v="1365"/>
        <pc:sldMkLst>
          <pc:docMk/>
          <pc:sldMk cId="2486412528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47D60-E39B-E041-B6CE-3FDC1A8BB989}" type="datetimeFigureOut">
              <a:rPr lang="es-ES_tradnl" smtClean="0"/>
              <a:pPr/>
              <a:t>01/08/2025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D1966-643A-ED45-BFF9-B0FE18A32E2B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330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8A57-AEEC-4464-B3C2-DCDD7625AB8D}" type="datetime1">
              <a:rPr lang="es-ES_tradnl" smtClean="0"/>
              <a:pPr/>
              <a:t>01/08/2025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2C51-CCE5-4E4E-B562-15682A15C3DF}" type="datetime1">
              <a:rPr lang="es-ES_tradnl" smtClean="0"/>
              <a:pPr/>
              <a:t>01/08/2025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BF483-CE49-4C44-B4E1-6372F2D08A04}" type="datetime1">
              <a:rPr lang="es-ES_tradnl" smtClean="0"/>
              <a:pPr/>
              <a:t>01/08/2025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CCD4-780C-41DF-BF06-777173EFDEEB}" type="datetime1">
              <a:rPr lang="es-ES_tradnl" smtClean="0"/>
              <a:pPr/>
              <a:t>01/08/2025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BDFF-D5A3-46B1-98F2-1BB257860C91}" type="datetime1">
              <a:rPr lang="es-ES_tradnl" smtClean="0"/>
              <a:pPr/>
              <a:t>01/08/2025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EF73-6D63-4ED7-A166-942711098C6B}" type="datetime1">
              <a:rPr lang="es-ES_tradnl" smtClean="0"/>
              <a:pPr/>
              <a:t>01/08/2025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537EE-D15B-4E6F-B388-F44B9769E122}" type="datetime1">
              <a:rPr lang="es-ES_tradnl" smtClean="0"/>
              <a:pPr/>
              <a:t>01/08/2025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89503-558A-4680-A00C-D1B9C07BADB8}" type="datetime1">
              <a:rPr lang="es-ES_tradnl" smtClean="0"/>
              <a:pPr/>
              <a:t>01/08/2025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CC10B-C27E-462F-BCC1-B5EBAA7D286E}" type="datetime1">
              <a:rPr lang="es-ES_tradnl" smtClean="0"/>
              <a:pPr/>
              <a:t>01/08/2025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0DD6-8507-468F-A93F-66BD6B9C72D1}" type="datetime1">
              <a:rPr lang="es-ES_tradnl" smtClean="0"/>
              <a:pPr/>
              <a:t>01/08/2025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C4F6-18CC-4785-B351-29A3169A06D8}" type="datetime1">
              <a:rPr lang="es-ES_tradnl" smtClean="0"/>
              <a:pPr/>
              <a:t>01/08/2025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28026" y="0"/>
            <a:ext cx="9172026" cy="80288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02288"/>
            <a:ext cx="7886700" cy="61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7DF9B-7D3C-4A6D-9986-08978C4D1418}" type="datetime1">
              <a:rPr lang="es-ES_tradnl" smtClean="0"/>
              <a:pPr/>
              <a:t>01/08/2025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8" name="7 Imagen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011" y="89552"/>
            <a:ext cx="719254" cy="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2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/>
          <p:cNvCxnSpPr/>
          <p:nvPr/>
        </p:nvCxnSpPr>
        <p:spPr>
          <a:xfrm>
            <a:off x="492141" y="3591697"/>
            <a:ext cx="77786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2498914" y="1677307"/>
            <a:ext cx="60164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ea typeface="Gungsuh" charset="-127"/>
                <a:cs typeface="Gungsuh" charset="-127"/>
              </a:rPr>
              <a:t>Así Soy, Así Vivo: Mi Rutina en Datos</a:t>
            </a:r>
            <a:r>
              <a:rPr lang="es-ES_tradnl" sz="4000" b="1" dirty="0">
                <a:solidFill>
                  <a:schemeClr val="bg1"/>
                </a:solidFill>
                <a:ea typeface="Gungsuh" charset="-127"/>
                <a:cs typeface="Gungsuh" charset="-127"/>
              </a:rPr>
              <a:t> </a:t>
            </a:r>
          </a:p>
          <a:p>
            <a:r>
              <a:rPr lang="es-ES" sz="2000" b="1" dirty="0">
                <a:solidFill>
                  <a:schemeClr val="bg1"/>
                </a:solidFill>
                <a:ea typeface="Gungsuh" charset="-127"/>
                <a:cs typeface="Gungsuh" charset="-127"/>
              </a:rPr>
              <a:t>Primer Encuentro de Mujeres en Ciencia y Tecnología</a:t>
            </a:r>
            <a:endParaRPr lang="es-ES_tradnl" sz="2000" b="1" dirty="0">
              <a:solidFill>
                <a:schemeClr val="bg1"/>
              </a:solidFill>
              <a:ea typeface="Gungsuh" charset="-127"/>
              <a:cs typeface="Gungsuh" charset="-127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492139" y="3722684"/>
            <a:ext cx="3898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>
                <a:solidFill>
                  <a:schemeClr val="bg1"/>
                </a:solidFill>
              </a:rPr>
              <a:t>Instituto de Tecnología para la Innovación en Salud y Bienestar (ITISB)</a:t>
            </a:r>
          </a:p>
          <a:p>
            <a:r>
              <a:rPr lang="es-ES_tradnl" sz="1600" dirty="0">
                <a:solidFill>
                  <a:schemeClr val="bg1"/>
                </a:solidFill>
              </a:rPr>
              <a:t>Facultad de Ingeniería, Escuela de Informática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5772150" y="3722684"/>
            <a:ext cx="2481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dirty="0">
                <a:solidFill>
                  <a:schemeClr val="bg1"/>
                </a:solidFill>
              </a:rPr>
              <a:t>Jean Paul Maidana, PhD</a:t>
            </a:r>
          </a:p>
          <a:p>
            <a:pPr algn="r"/>
            <a:r>
              <a:rPr lang="es-ES_tradnl" sz="1600" dirty="0">
                <a:solidFill>
                  <a:schemeClr val="bg1"/>
                </a:solidFill>
              </a:rPr>
              <a:t>Director de Ingeniería en Ciencia de Datos, UNAB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5" b="24764"/>
          <a:stretch/>
        </p:blipFill>
        <p:spPr>
          <a:xfrm>
            <a:off x="-14013" y="-41564"/>
            <a:ext cx="9172026" cy="143569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46510" r="153" b="5990"/>
          <a:stretch/>
        </p:blipFill>
        <p:spPr>
          <a:xfrm>
            <a:off x="-14013" y="5486719"/>
            <a:ext cx="9172026" cy="1371281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0" y="5645444"/>
            <a:ext cx="915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>
                <a:solidFill>
                  <a:schemeClr val="bg1"/>
                </a:solidFill>
                <a:ea typeface="Gungsuh" charset="-127"/>
                <a:cs typeface="Gungsuh" charset="-127"/>
              </a:rPr>
              <a:t>Viernes 1 de Agosto, 2025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80" y="2343545"/>
            <a:ext cx="1279083" cy="1189591"/>
          </a:xfrm>
          <a:prstGeom prst="rect">
            <a:avLst/>
          </a:prstGeom>
        </p:spPr>
      </p:pic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1</a:t>
            </a:fld>
            <a:endParaRPr lang="es-ES_tradnl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600E83F-ECE2-4A47-2E67-288FFBF88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85" y="1422616"/>
            <a:ext cx="1609038" cy="838544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11B3FAD3-7BA2-B1F6-AB2A-7267AF22A96F}"/>
              </a:ext>
            </a:extLst>
          </p:cNvPr>
          <p:cNvCxnSpPr>
            <a:cxnSpLocks/>
          </p:cNvCxnSpPr>
          <p:nvPr/>
        </p:nvCxnSpPr>
        <p:spPr>
          <a:xfrm flipH="1">
            <a:off x="2320018" y="1422616"/>
            <a:ext cx="1" cy="2100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038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4079D-305C-1080-56BE-97910666D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>
            <a:extLst>
              <a:ext uri="{FF2B5EF4-FFF2-40B4-BE49-F238E27FC236}">
                <a16:creationId xmlns:a16="http://schemas.microsoft.com/office/drawing/2014/main" id="{C202823A-F1C5-36BB-CCB1-89E6608D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10</a:t>
            </a:fld>
            <a:endParaRPr lang="es-ES_tradnl"/>
          </a:p>
        </p:txBody>
      </p:sp>
      <p:sp>
        <p:nvSpPr>
          <p:cNvPr id="5" name="4 Título">
            <a:extLst>
              <a:ext uri="{FF2B5EF4-FFF2-40B4-BE49-F238E27FC236}">
                <a16:creationId xmlns:a16="http://schemas.microsoft.com/office/drawing/2014/main" id="{58AB8DCE-0133-150A-6FD9-E9CBD2DE12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3832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Python y Jupyter Notebook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34749BC-5EFE-0826-3CF5-0C30563F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208" y="136524"/>
            <a:ext cx="1050929" cy="547688"/>
          </a:xfrm>
          <a:prstGeom prst="rect">
            <a:avLst/>
          </a:prstGeom>
        </p:spPr>
      </p:pic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3127EBB1-C820-95A3-50EA-DD998DDF8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759" y="1865697"/>
            <a:ext cx="5818605" cy="387907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E005853-2B28-091D-028F-8B8158FE4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23" y="1141004"/>
            <a:ext cx="3124636" cy="2524477"/>
          </a:xfrm>
          <a:prstGeom prst="rect">
            <a:avLst/>
          </a:prstGeom>
        </p:spPr>
      </p:pic>
      <p:pic>
        <p:nvPicPr>
          <p:cNvPr id="9" name="Imagen 8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574F4BB7-0801-DF71-3630-2A999BC91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26" y="3630613"/>
            <a:ext cx="2784230" cy="32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97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066FF-8CC7-F410-F822-5B0B3BEAE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>
            <a:extLst>
              <a:ext uri="{FF2B5EF4-FFF2-40B4-BE49-F238E27FC236}">
                <a16:creationId xmlns:a16="http://schemas.microsoft.com/office/drawing/2014/main" id="{3FCD3869-A440-B810-1F07-AF93F9D9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11</a:t>
            </a:fld>
            <a:endParaRPr lang="es-ES_tradnl"/>
          </a:p>
        </p:txBody>
      </p:sp>
      <p:sp>
        <p:nvSpPr>
          <p:cNvPr id="5" name="4 Título">
            <a:extLst>
              <a:ext uri="{FF2B5EF4-FFF2-40B4-BE49-F238E27FC236}">
                <a16:creationId xmlns:a16="http://schemas.microsoft.com/office/drawing/2014/main" id="{FA847261-9B44-D059-B087-E9D65D3BAF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3832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Exploración de datos I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20C89C-B71E-8C6A-41B6-314D0912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208" y="136524"/>
            <a:ext cx="1050929" cy="5476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3097C5E-944F-8F17-F8E6-22D029CA2C33}"/>
              </a:ext>
            </a:extLst>
          </p:cNvPr>
          <p:cNvSpPr txBox="1"/>
          <p:nvPr/>
        </p:nvSpPr>
        <p:spPr>
          <a:xfrm>
            <a:off x="333375" y="1502056"/>
            <a:ext cx="86772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3200" dirty="0"/>
              <a:t>Vamos a utilizar primero los resultados de la encuesta realizada a estudiantes de ingeniería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3200" dirty="0"/>
              <a:t>Abrimos en nuestro navegador el archivo Taller1.ipynb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3200" dirty="0"/>
              <a:t>Ejecutamos el bloque de código desde el botón “Run” en la barra superior.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9C10310-27E7-B754-63AA-7C106B783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4" y="4535555"/>
            <a:ext cx="8749078" cy="182079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052D2EF-4581-E3FB-C906-C8421A2ED98D}"/>
              </a:ext>
            </a:extLst>
          </p:cNvPr>
          <p:cNvSpPr/>
          <p:nvPr/>
        </p:nvSpPr>
        <p:spPr>
          <a:xfrm>
            <a:off x="3578772" y="5612524"/>
            <a:ext cx="1119352" cy="74382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1489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A3EDA-9584-ABEC-C60E-2E8A2BA5E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>
            <a:extLst>
              <a:ext uri="{FF2B5EF4-FFF2-40B4-BE49-F238E27FC236}">
                <a16:creationId xmlns:a16="http://schemas.microsoft.com/office/drawing/2014/main" id="{F7F818B2-F069-2231-AD5F-DE24FD1F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12</a:t>
            </a:fld>
            <a:endParaRPr lang="es-ES_tradnl"/>
          </a:p>
        </p:txBody>
      </p:sp>
      <p:sp>
        <p:nvSpPr>
          <p:cNvPr id="5" name="4 Título">
            <a:extLst>
              <a:ext uri="{FF2B5EF4-FFF2-40B4-BE49-F238E27FC236}">
                <a16:creationId xmlns:a16="http://schemas.microsoft.com/office/drawing/2014/main" id="{76425DA1-ACE6-6B73-F987-0857C08B9F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3832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Exploración de datos II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A45568E-492F-DA30-A88E-D1E6A8962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208" y="136524"/>
            <a:ext cx="1050929" cy="5476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6226B4C-03B4-3E56-AD61-3A93453E4B08}"/>
              </a:ext>
            </a:extLst>
          </p:cNvPr>
          <p:cNvSpPr txBox="1"/>
          <p:nvPr/>
        </p:nvSpPr>
        <p:spPr>
          <a:xfrm>
            <a:off x="333375" y="1502056"/>
            <a:ext cx="86772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3200" dirty="0"/>
              <a:t>Interactuemos con nuestras respuestas y la de los estudiantes de ingeniería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3200" dirty="0"/>
              <a:t>Abrimos en nuestro navegador el archivo Taller2.ipynb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3200" dirty="0"/>
              <a:t>Ejecutamos el bloque de código desde el botón “Run” en la barra superior.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19758BC-4BB5-8480-8382-EAF4B6478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3494"/>
            <a:ext cx="9144000" cy="187307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8E5F0DD-F90B-F53C-8B54-87616AFBD4EA}"/>
              </a:ext>
            </a:extLst>
          </p:cNvPr>
          <p:cNvSpPr/>
          <p:nvPr/>
        </p:nvSpPr>
        <p:spPr>
          <a:xfrm>
            <a:off x="3915269" y="5793662"/>
            <a:ext cx="1119352" cy="74382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67262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02F78-C52F-824E-BEB0-C2E389F81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>
            <a:extLst>
              <a:ext uri="{FF2B5EF4-FFF2-40B4-BE49-F238E27FC236}">
                <a16:creationId xmlns:a16="http://schemas.microsoft.com/office/drawing/2014/main" id="{06DF7F2B-4D56-C6B1-3305-005297FD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13</a:t>
            </a:fld>
            <a:endParaRPr lang="es-ES_tradnl"/>
          </a:p>
        </p:txBody>
      </p:sp>
      <p:sp>
        <p:nvSpPr>
          <p:cNvPr id="5" name="4 Título">
            <a:extLst>
              <a:ext uri="{FF2B5EF4-FFF2-40B4-BE49-F238E27FC236}">
                <a16:creationId xmlns:a16="http://schemas.microsoft.com/office/drawing/2014/main" id="{C151938E-3273-9CFC-F558-444ED8B56E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3832" y="201613"/>
            <a:ext cx="7348081" cy="619125"/>
          </a:xfrm>
        </p:spPr>
        <p:txBody>
          <a:bodyPr>
            <a:normAutofit/>
          </a:bodyPr>
          <a:lstStyle/>
          <a:p>
            <a:r>
              <a:rPr lang="es-CL" sz="3200" dirty="0"/>
              <a:t>Deberíamos ver resultados de esta forma</a:t>
            </a:r>
            <a:endParaRPr lang="es-ES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2BB1FE0-9A95-244B-6B36-EC518189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208" y="136524"/>
            <a:ext cx="1050929" cy="547688"/>
          </a:xfrm>
          <a:prstGeom prst="rect">
            <a:avLst/>
          </a:prstGeom>
        </p:spPr>
      </p:pic>
      <p:pic>
        <p:nvPicPr>
          <p:cNvPr id="4" name="Imagen 3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0AF58FC4-7E6D-3967-D968-6D4EE422B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32" y="1509067"/>
            <a:ext cx="9144000" cy="41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5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A00FB-92C1-63E1-76CF-B636CAF1F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>
            <a:extLst>
              <a:ext uri="{FF2B5EF4-FFF2-40B4-BE49-F238E27FC236}">
                <a16:creationId xmlns:a16="http://schemas.microsoft.com/office/drawing/2014/main" id="{9891BA8F-30D6-8915-855F-E3291D6E8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14</a:t>
            </a:fld>
            <a:endParaRPr lang="es-ES_tradnl"/>
          </a:p>
        </p:txBody>
      </p:sp>
      <p:sp>
        <p:nvSpPr>
          <p:cNvPr id="5" name="4 Título">
            <a:extLst>
              <a:ext uri="{FF2B5EF4-FFF2-40B4-BE49-F238E27FC236}">
                <a16:creationId xmlns:a16="http://schemas.microsoft.com/office/drawing/2014/main" id="{F947F283-E8E8-1FD5-131F-33150BA178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1613"/>
            <a:ext cx="7886699" cy="619125"/>
          </a:xfrm>
        </p:spPr>
        <p:txBody>
          <a:bodyPr>
            <a:normAutofit/>
          </a:bodyPr>
          <a:lstStyle/>
          <a:p>
            <a:r>
              <a:rPr lang="es-CL" sz="2700" dirty="0"/>
              <a:t>Tu también puedes analizar, decidir y transformar</a:t>
            </a:r>
            <a:endParaRPr lang="es-ES" sz="27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240E77-5B43-9DE5-1336-D98D34DFC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208" y="136524"/>
            <a:ext cx="1050929" cy="54768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F722383-DD20-9321-0025-62F29215307D}"/>
              </a:ext>
            </a:extLst>
          </p:cNvPr>
          <p:cNvSpPr txBox="1"/>
          <p:nvPr/>
        </p:nvSpPr>
        <p:spPr>
          <a:xfrm>
            <a:off x="2252821" y="917359"/>
            <a:ext cx="63341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¿Qué hábitos te gustaría cambiar?</a:t>
            </a:r>
          </a:p>
          <a:p>
            <a:r>
              <a:rPr lang="es-ES" sz="2400" dirty="0"/>
              <a:t>¿Dormiste lo que esperabas?</a:t>
            </a:r>
          </a:p>
          <a:p>
            <a:r>
              <a:rPr lang="es-ES" sz="2400" dirty="0"/>
              <a:t>¿Estudiaste más o menos de lo que pensabas?</a:t>
            </a:r>
          </a:p>
          <a:p>
            <a:r>
              <a:rPr lang="es-ES" sz="2400" dirty="0"/>
              <a:t>¿Cuánto tiempo pasas en el celular?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4C1B2C9-D266-CC52-1D1E-45B62B8B5EE6}"/>
              </a:ext>
            </a:extLst>
          </p:cNvPr>
          <p:cNvSpPr txBox="1"/>
          <p:nvPr/>
        </p:nvSpPr>
        <p:spPr>
          <a:xfrm>
            <a:off x="565926" y="2688634"/>
            <a:ext cx="52042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Conocerte a través de los datos...</a:t>
            </a:r>
          </a:p>
          <a:p>
            <a:r>
              <a:rPr lang="es-ES" sz="2400" dirty="0"/>
              <a:t>Te permite tomar mejores decisiones</a:t>
            </a:r>
          </a:p>
          <a:p>
            <a:r>
              <a:rPr lang="es-ES" sz="2400" dirty="0"/>
              <a:t>Te ayuda a cuidar tu bienestar</a:t>
            </a:r>
          </a:p>
          <a:p>
            <a:r>
              <a:rPr lang="es-ES" sz="2400" dirty="0"/>
              <a:t>Es el primer paso para el cambio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982514D-03FC-7FAF-B720-4416FD80735B}"/>
              </a:ext>
            </a:extLst>
          </p:cNvPr>
          <p:cNvSpPr txBox="1"/>
          <p:nvPr/>
        </p:nvSpPr>
        <p:spPr>
          <a:xfrm>
            <a:off x="2505087" y="4497025"/>
            <a:ext cx="63341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¡Sigue explorando la ciencia y la tecnología!</a:t>
            </a:r>
          </a:p>
          <a:p>
            <a:r>
              <a:rPr lang="es-ES" sz="2400" dirty="0"/>
              <a:t>Programar no es solo para expertos</a:t>
            </a:r>
          </a:p>
          <a:p>
            <a:r>
              <a:rPr lang="es-ES" sz="2400" dirty="0"/>
              <a:t>La ciencia de datos puede ayudarte a entender el mundo... y a ti misma</a:t>
            </a:r>
          </a:p>
          <a:p>
            <a:r>
              <a:rPr lang="es-ES" sz="2400" dirty="0"/>
              <a:t>¡Tú también puedes ser parte del futuro digital</a:t>
            </a:r>
          </a:p>
        </p:txBody>
      </p:sp>
      <p:pic>
        <p:nvPicPr>
          <p:cNvPr id="3" name="Imagen 2" descr="Icono&#10;&#10;El contenido generado por IA puede ser incorrecto.">
            <a:extLst>
              <a:ext uri="{FF2B5EF4-FFF2-40B4-BE49-F238E27FC236}">
                <a16:creationId xmlns:a16="http://schemas.microsoft.com/office/drawing/2014/main" id="{69A037AC-2BD8-CA26-6750-A366B63A1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59" y="831664"/>
            <a:ext cx="1861943" cy="165535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CBDC1E7-FC96-C669-59B2-5E3EA8D61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6" y="4685065"/>
            <a:ext cx="2350697" cy="182481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0B3F5B1-AB15-0D8E-73F2-76F433075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500" y="2487019"/>
            <a:ext cx="2680876" cy="191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11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08CDFD-D6BA-15B1-7E3B-1F4B87BC7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F620D85-7B90-0C96-3647-A968007E37FF}"/>
              </a:ext>
            </a:extLst>
          </p:cNvPr>
          <p:cNvCxnSpPr/>
          <p:nvPr/>
        </p:nvCxnSpPr>
        <p:spPr>
          <a:xfrm>
            <a:off x="492141" y="3591697"/>
            <a:ext cx="77786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3202AA8-E779-CAC6-F9EE-A9DB723D5F5E}"/>
              </a:ext>
            </a:extLst>
          </p:cNvPr>
          <p:cNvSpPr txBox="1"/>
          <p:nvPr/>
        </p:nvSpPr>
        <p:spPr>
          <a:xfrm>
            <a:off x="492139" y="3722684"/>
            <a:ext cx="3898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>
                <a:solidFill>
                  <a:schemeClr val="bg1"/>
                </a:solidFill>
              </a:rPr>
              <a:t>Instituto de Tecnología para la Innovación en Salud y Bienestar (ITISB)</a:t>
            </a:r>
          </a:p>
          <a:p>
            <a:r>
              <a:rPr lang="es-ES_tradnl" sz="1600" dirty="0">
                <a:solidFill>
                  <a:schemeClr val="bg1"/>
                </a:solidFill>
              </a:rPr>
              <a:t>Facultad de Ingeniería, Escuela de Informática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19DEB68-791D-7433-8266-C64EF0DA298D}"/>
              </a:ext>
            </a:extLst>
          </p:cNvPr>
          <p:cNvSpPr txBox="1"/>
          <p:nvPr/>
        </p:nvSpPr>
        <p:spPr>
          <a:xfrm>
            <a:off x="5772150" y="3722684"/>
            <a:ext cx="2481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dirty="0">
                <a:solidFill>
                  <a:schemeClr val="bg1"/>
                </a:solidFill>
              </a:rPr>
              <a:t>Jean Paul Maidana, PhD</a:t>
            </a:r>
          </a:p>
          <a:p>
            <a:pPr algn="r"/>
            <a:r>
              <a:rPr lang="es-ES_tradnl" sz="1600" dirty="0">
                <a:solidFill>
                  <a:schemeClr val="bg1"/>
                </a:solidFill>
              </a:rPr>
              <a:t>Director de Ingeniería en Ciencia de Datos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141050F-509A-4283-510D-AC6C1F1AB1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5" b="24764"/>
          <a:stretch/>
        </p:blipFill>
        <p:spPr>
          <a:xfrm>
            <a:off x="-14013" y="-41564"/>
            <a:ext cx="9172026" cy="143569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922D8E1-EF94-C413-4B0C-84DFAEC580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46510" r="153" b="5990"/>
          <a:stretch/>
        </p:blipFill>
        <p:spPr>
          <a:xfrm>
            <a:off x="-14013" y="5486719"/>
            <a:ext cx="9172026" cy="137128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0B391B4-4A7D-5975-7223-97F036647BD6}"/>
              </a:ext>
            </a:extLst>
          </p:cNvPr>
          <p:cNvSpPr txBox="1"/>
          <p:nvPr/>
        </p:nvSpPr>
        <p:spPr>
          <a:xfrm>
            <a:off x="0" y="5645444"/>
            <a:ext cx="915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>
                <a:solidFill>
                  <a:schemeClr val="bg1"/>
                </a:solidFill>
                <a:ea typeface="Gungsuh" charset="-127"/>
                <a:cs typeface="Gungsuh" charset="-127"/>
              </a:rPr>
              <a:t>Miércoles 9 de Julio, 2025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F86CDD8-1398-F967-E8E3-FCE809B83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80" y="2343545"/>
            <a:ext cx="1279083" cy="1189591"/>
          </a:xfrm>
          <a:prstGeom prst="rect">
            <a:avLst/>
          </a:prstGeom>
        </p:spPr>
      </p:pic>
      <p:sp>
        <p:nvSpPr>
          <p:cNvPr id="12" name="11 Marcador de número de diapositiva">
            <a:extLst>
              <a:ext uri="{FF2B5EF4-FFF2-40B4-BE49-F238E27FC236}">
                <a16:creationId xmlns:a16="http://schemas.microsoft.com/office/drawing/2014/main" id="{9E1C05E1-8B0B-D24D-8CCF-1D6BF2F7E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15</a:t>
            </a:fld>
            <a:endParaRPr lang="es-ES_tradnl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08F8548-D86F-69A1-554F-A827BC10B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85" y="1422616"/>
            <a:ext cx="1609038" cy="838544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F723307-83AC-46EE-F1AD-591BB115D45C}"/>
              </a:ext>
            </a:extLst>
          </p:cNvPr>
          <p:cNvCxnSpPr>
            <a:cxnSpLocks/>
          </p:cNvCxnSpPr>
          <p:nvPr/>
        </p:nvCxnSpPr>
        <p:spPr>
          <a:xfrm flipH="1">
            <a:off x="2320018" y="1422616"/>
            <a:ext cx="1" cy="2100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55B96549-78D0-589F-2737-6AE5CC46E197}"/>
              </a:ext>
            </a:extLst>
          </p:cNvPr>
          <p:cNvSpPr txBox="1"/>
          <p:nvPr/>
        </p:nvSpPr>
        <p:spPr>
          <a:xfrm>
            <a:off x="2498914" y="1677307"/>
            <a:ext cx="60164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ea typeface="Gungsuh" charset="-127"/>
                <a:cs typeface="Gungsuh" charset="-127"/>
              </a:rPr>
              <a:t>Así Soy, Así Vivo: Mi Rutina en Datos</a:t>
            </a:r>
            <a:r>
              <a:rPr lang="es-ES_tradnl" sz="4000" b="1" dirty="0">
                <a:solidFill>
                  <a:schemeClr val="bg1"/>
                </a:solidFill>
                <a:ea typeface="Gungsuh" charset="-127"/>
                <a:cs typeface="Gungsuh" charset="-127"/>
              </a:rPr>
              <a:t> </a:t>
            </a:r>
          </a:p>
          <a:p>
            <a:r>
              <a:rPr lang="es-ES" sz="2000" b="1" dirty="0">
                <a:solidFill>
                  <a:schemeClr val="bg1"/>
                </a:solidFill>
                <a:ea typeface="Gungsuh" charset="-127"/>
                <a:cs typeface="Gungsuh" charset="-127"/>
              </a:rPr>
              <a:t>Primer Encuentro de Mujeres en Ciencia y Tecnología</a:t>
            </a:r>
            <a:endParaRPr lang="es-ES_tradnl" sz="2000" b="1" dirty="0">
              <a:solidFill>
                <a:schemeClr val="bg1"/>
              </a:solidFill>
              <a:ea typeface="Gungsuh" charset="-127"/>
              <a:cs typeface="Gungsuh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0914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2</a:t>
            </a:fld>
            <a:endParaRPr lang="es-ES_tradnl"/>
          </a:p>
        </p:txBody>
      </p:sp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-4307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¿En qué se va nuestro día?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F70010E-09B8-24D2-6143-AC9596793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208" y="136524"/>
            <a:ext cx="1050929" cy="547688"/>
          </a:xfrm>
          <a:prstGeom prst="rect">
            <a:avLst/>
          </a:prstGeom>
        </p:spPr>
      </p:pic>
      <p:pic>
        <p:nvPicPr>
          <p:cNvPr id="11" name="Imagen 10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6DE99DF3-67F7-014C-15F5-2AF0706D0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2448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CADD1-6552-F2F8-7984-8EA876B62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>
            <a:extLst>
              <a:ext uri="{FF2B5EF4-FFF2-40B4-BE49-F238E27FC236}">
                <a16:creationId xmlns:a16="http://schemas.microsoft.com/office/drawing/2014/main" id="{28869FB7-F563-17E4-8B3A-7AA2F52D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3</a:t>
            </a:fld>
            <a:endParaRPr lang="es-ES_tradnl"/>
          </a:p>
        </p:txBody>
      </p:sp>
      <p:sp>
        <p:nvSpPr>
          <p:cNvPr id="5" name="4 Título">
            <a:extLst>
              <a:ext uri="{FF2B5EF4-FFF2-40B4-BE49-F238E27FC236}">
                <a16:creationId xmlns:a16="http://schemas.microsoft.com/office/drawing/2014/main" id="{710248DE-5DE2-1A56-C924-2C8875216A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4307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¿Y si los datos pudieran decirnos?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084139C-27F2-6DBB-5426-75F45673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208" y="136524"/>
            <a:ext cx="1050929" cy="547688"/>
          </a:xfrm>
          <a:prstGeom prst="rect">
            <a:avLst/>
          </a:prstGeom>
        </p:spPr>
      </p:pic>
      <p:pic>
        <p:nvPicPr>
          <p:cNvPr id="3" name="Imagen 2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F726E5C1-3B25-B208-5BCF-67C7FA35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07" y="825064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71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E931F-DC12-D6B6-9A3D-8DD7C9FBF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>
            <a:extLst>
              <a:ext uri="{FF2B5EF4-FFF2-40B4-BE49-F238E27FC236}">
                <a16:creationId xmlns:a16="http://schemas.microsoft.com/office/drawing/2014/main" id="{E14B70DA-131C-2EDA-3343-936B90DA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4</a:t>
            </a:fld>
            <a:endParaRPr lang="es-ES_tradnl"/>
          </a:p>
        </p:txBody>
      </p:sp>
      <p:sp>
        <p:nvSpPr>
          <p:cNvPr id="5" name="4 Título">
            <a:extLst>
              <a:ext uri="{FF2B5EF4-FFF2-40B4-BE49-F238E27FC236}">
                <a16:creationId xmlns:a16="http://schemas.microsoft.com/office/drawing/2014/main" id="{055C07F5-ACA0-C80F-CE24-570294C1D5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3832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Hoy revisaremos datos reales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5BFCD4-C494-5420-67D8-60AC0F92C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208" y="136524"/>
            <a:ext cx="1050929" cy="547688"/>
          </a:xfrm>
          <a:prstGeom prst="rect">
            <a:avLst/>
          </a:prstGeom>
        </p:spPr>
      </p:pic>
      <p:pic>
        <p:nvPicPr>
          <p:cNvPr id="4" name="Imagen 3" descr="Un letrero de color blanco&#10;&#10;El contenido generado por IA puede ser incorrecto.">
            <a:extLst>
              <a:ext uri="{FF2B5EF4-FFF2-40B4-BE49-F238E27FC236}">
                <a16:creationId xmlns:a16="http://schemas.microsoft.com/office/drawing/2014/main" id="{34F43B37-C86D-A028-4357-4D40A949F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6682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91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B292E-91D6-742B-A24E-677B68E0F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>
            <a:extLst>
              <a:ext uri="{FF2B5EF4-FFF2-40B4-BE49-F238E27FC236}">
                <a16:creationId xmlns:a16="http://schemas.microsoft.com/office/drawing/2014/main" id="{E8A90B9A-421A-B912-A1CC-687BD9478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5</a:t>
            </a:fld>
            <a:endParaRPr lang="es-ES_tradnl"/>
          </a:p>
        </p:txBody>
      </p:sp>
      <p:sp>
        <p:nvSpPr>
          <p:cNvPr id="5" name="4 Título">
            <a:extLst>
              <a:ext uri="{FF2B5EF4-FFF2-40B4-BE49-F238E27FC236}">
                <a16:creationId xmlns:a16="http://schemas.microsoft.com/office/drawing/2014/main" id="{ED9F3BE3-DFDF-FBE8-F0FB-BEAA68ADFB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3832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¿Qué podemos lograr?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C64885-670E-3412-3753-4B468D135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208" y="136524"/>
            <a:ext cx="1050929" cy="54768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A45067D-CDE9-D2F8-320A-719126D6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208" y="5317688"/>
            <a:ext cx="2093633" cy="1556078"/>
          </a:xfrm>
          <a:prstGeom prst="rect">
            <a:avLst/>
          </a:prstGeom>
        </p:spPr>
      </p:pic>
      <p:pic>
        <p:nvPicPr>
          <p:cNvPr id="13" name="Imagen 12" descr="Gráfico&#10;&#10;El contenido generado por IA puede ser incorrecto.">
            <a:extLst>
              <a:ext uri="{FF2B5EF4-FFF2-40B4-BE49-F238E27FC236}">
                <a16:creationId xmlns:a16="http://schemas.microsoft.com/office/drawing/2014/main" id="{CACE991C-663E-D36D-D0DB-397608266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7682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4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5E9CB-9762-8F89-393F-6DBDAA5D7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>
            <a:extLst>
              <a:ext uri="{FF2B5EF4-FFF2-40B4-BE49-F238E27FC236}">
                <a16:creationId xmlns:a16="http://schemas.microsoft.com/office/drawing/2014/main" id="{B2BCAE01-6CA0-FBB3-E557-7C7E1F5CA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6</a:t>
            </a:fld>
            <a:endParaRPr lang="es-ES_tradnl"/>
          </a:p>
        </p:txBody>
      </p:sp>
      <p:sp>
        <p:nvSpPr>
          <p:cNvPr id="5" name="4 Título">
            <a:extLst>
              <a:ext uri="{FF2B5EF4-FFF2-40B4-BE49-F238E27FC236}">
                <a16:creationId xmlns:a16="http://schemas.microsoft.com/office/drawing/2014/main" id="{7E68EBAB-BDE2-F7AF-0FEA-52E1B1625B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3832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¿Qué podemos lograr?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821478-0E24-06EB-71CC-C35D84D14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208" y="136524"/>
            <a:ext cx="1050929" cy="5476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ED4296-42EA-442C-A74C-532197032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211" y="5406634"/>
            <a:ext cx="1971950" cy="1362265"/>
          </a:xfrm>
          <a:prstGeom prst="rect">
            <a:avLst/>
          </a:prstGeom>
        </p:spPr>
      </p:pic>
      <p:pic>
        <p:nvPicPr>
          <p:cNvPr id="11" name="Imagen 10" descr="Gráfico&#10;&#10;El contenido generado por IA puede ser incorrecto.">
            <a:extLst>
              <a:ext uri="{FF2B5EF4-FFF2-40B4-BE49-F238E27FC236}">
                <a16:creationId xmlns:a16="http://schemas.microsoft.com/office/drawing/2014/main" id="{A342F7FC-2200-E9E1-F5D7-0BA067EE4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768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62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61E2D-2FA6-32AC-2182-685E0A1F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>
            <a:extLst>
              <a:ext uri="{FF2B5EF4-FFF2-40B4-BE49-F238E27FC236}">
                <a16:creationId xmlns:a16="http://schemas.microsoft.com/office/drawing/2014/main" id="{242F9CE0-6044-1849-16AB-33CA26CDC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7</a:t>
            </a:fld>
            <a:endParaRPr lang="es-ES_tradnl"/>
          </a:p>
        </p:txBody>
      </p:sp>
      <p:sp>
        <p:nvSpPr>
          <p:cNvPr id="5" name="4 Título">
            <a:extLst>
              <a:ext uri="{FF2B5EF4-FFF2-40B4-BE49-F238E27FC236}">
                <a16:creationId xmlns:a16="http://schemas.microsoft.com/office/drawing/2014/main" id="{DCEB62AC-06E5-23F8-C5AD-6750239825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3832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Momento de la encuesta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1AB9597-34D9-4F0F-1DFA-F42945A15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208" y="136524"/>
            <a:ext cx="1050929" cy="5476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86DEAA4-99ED-BB93-5844-0FE94713E0B3}"/>
              </a:ext>
            </a:extLst>
          </p:cNvPr>
          <p:cNvSpPr txBox="1"/>
          <p:nvPr/>
        </p:nvSpPr>
        <p:spPr>
          <a:xfrm>
            <a:off x="375162" y="5664356"/>
            <a:ext cx="86772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Por favor responder la encuesta para utilizar esta información (anónima) al final del taller</a:t>
            </a:r>
          </a:p>
          <a:p>
            <a:endParaRPr lang="es-ES" sz="3200" dirty="0"/>
          </a:p>
        </p:txBody>
      </p:sp>
      <p:pic>
        <p:nvPicPr>
          <p:cNvPr id="4" name="Imagen 3" descr="Código QR&#10;&#10;El contenido generado por IA puede ser incorrecto.">
            <a:extLst>
              <a:ext uri="{FF2B5EF4-FFF2-40B4-BE49-F238E27FC236}">
                <a16:creationId xmlns:a16="http://schemas.microsoft.com/office/drawing/2014/main" id="{EE30B0F1-D8AE-A4C2-9554-754193018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576" y="1328444"/>
            <a:ext cx="4286848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49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8C756-2AC4-B84A-0A6E-CFB11ED48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>
            <a:extLst>
              <a:ext uri="{FF2B5EF4-FFF2-40B4-BE49-F238E27FC236}">
                <a16:creationId xmlns:a16="http://schemas.microsoft.com/office/drawing/2014/main" id="{D33DBF64-37CE-1B7C-CEBD-1ED1387A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8</a:t>
            </a:fld>
            <a:endParaRPr lang="es-ES_tradnl"/>
          </a:p>
        </p:txBody>
      </p:sp>
      <p:sp>
        <p:nvSpPr>
          <p:cNvPr id="5" name="4 Título">
            <a:extLst>
              <a:ext uri="{FF2B5EF4-FFF2-40B4-BE49-F238E27FC236}">
                <a16:creationId xmlns:a16="http://schemas.microsoft.com/office/drawing/2014/main" id="{FB4EA0BF-1095-4FEA-E574-5B5C1C3F51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3832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Python y Jupyter Notebook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5BF332B-3C72-F7E0-2384-E45FF506D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208" y="136524"/>
            <a:ext cx="1050929" cy="547688"/>
          </a:xfrm>
          <a:prstGeom prst="rect">
            <a:avLst/>
          </a:prstGeom>
        </p:spPr>
      </p:pic>
      <p:pic>
        <p:nvPicPr>
          <p:cNvPr id="11" name="Imagen 10" descr="Imagen que contiene Diagrama&#10;&#10;El contenido generado por IA puede ser incorrecto.">
            <a:extLst>
              <a:ext uri="{FF2B5EF4-FFF2-40B4-BE49-F238E27FC236}">
                <a16:creationId xmlns:a16="http://schemas.microsoft.com/office/drawing/2014/main" id="{34B5755F-1E19-B452-897D-C2F0EE11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6672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38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E2057-D05D-AA8B-AE6C-D0BC8E89E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>
            <a:extLst>
              <a:ext uri="{FF2B5EF4-FFF2-40B4-BE49-F238E27FC236}">
                <a16:creationId xmlns:a16="http://schemas.microsoft.com/office/drawing/2014/main" id="{E473CF2F-D20E-8BEA-55AA-9997E72A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9</a:t>
            </a:fld>
            <a:endParaRPr lang="es-ES_tradnl"/>
          </a:p>
        </p:txBody>
      </p:sp>
      <p:sp>
        <p:nvSpPr>
          <p:cNvPr id="5" name="4 Título">
            <a:extLst>
              <a:ext uri="{FF2B5EF4-FFF2-40B4-BE49-F238E27FC236}">
                <a16:creationId xmlns:a16="http://schemas.microsoft.com/office/drawing/2014/main" id="{CF723115-A6E4-97B9-2541-4238086C4B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3832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Python y Jupyter Notebook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4AC61C2-EFAD-3C77-C916-618AEDCEB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208" y="136524"/>
            <a:ext cx="1050929" cy="547688"/>
          </a:xfrm>
          <a:prstGeom prst="rect">
            <a:avLst/>
          </a:prstGeom>
        </p:spPr>
      </p:pic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A2873AAD-256A-BDE3-D9EA-E14C6F19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2427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49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571</TotalTime>
  <Words>383</Words>
  <Application>Microsoft Office PowerPoint</Application>
  <PresentationFormat>Carta (216 x 279 mm)</PresentationFormat>
  <Paragraphs>61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Gungsuh</vt:lpstr>
      <vt:lpstr>Arial</vt:lpstr>
      <vt:lpstr>Calibri</vt:lpstr>
      <vt:lpstr>Calibri Light</vt:lpstr>
      <vt:lpstr>Tema de Office</vt:lpstr>
      <vt:lpstr>Presentación de PowerPoint</vt:lpstr>
      <vt:lpstr>¿En qué se va nuestro día?</vt:lpstr>
      <vt:lpstr>¿Y si los datos pudieran decirnos?</vt:lpstr>
      <vt:lpstr>Hoy revisaremos datos reales</vt:lpstr>
      <vt:lpstr>¿Qué podemos lograr?</vt:lpstr>
      <vt:lpstr>¿Qué podemos lograr?</vt:lpstr>
      <vt:lpstr>Momento de la encuesta</vt:lpstr>
      <vt:lpstr>Python y Jupyter Notebook</vt:lpstr>
      <vt:lpstr>Python y Jupyter Notebook</vt:lpstr>
      <vt:lpstr>Python y Jupyter Notebook</vt:lpstr>
      <vt:lpstr>Exploración de datos I</vt:lpstr>
      <vt:lpstr>Exploración de datos II</vt:lpstr>
      <vt:lpstr>Deberíamos ver resultados de esta forma</vt:lpstr>
      <vt:lpstr>Tu también puedes analizar, decidir y transformar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Jean Paul Maidana González</cp:lastModifiedBy>
  <cp:revision>31</cp:revision>
  <dcterms:created xsi:type="dcterms:W3CDTF">2018-06-26T20:44:09Z</dcterms:created>
  <dcterms:modified xsi:type="dcterms:W3CDTF">2025-08-01T05:47:04Z</dcterms:modified>
</cp:coreProperties>
</file>